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Exo 2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7.xml"/><Relationship Id="rId33" Type="http://schemas.openxmlformats.org/officeDocument/2006/relationships/font" Target="fonts/Exo2-regular.fntdata"/><Relationship Id="rId10" Type="http://schemas.openxmlformats.org/officeDocument/2006/relationships/slide" Target="slides/slide6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35" Type="http://schemas.openxmlformats.org/officeDocument/2006/relationships/font" Target="fonts/Exo2-italic.fntdata"/><Relationship Id="rId12" Type="http://schemas.openxmlformats.org/officeDocument/2006/relationships/slide" Target="slides/slide8.xml"/><Relationship Id="rId34" Type="http://schemas.openxmlformats.org/officeDocument/2006/relationships/font" Target="fonts/Exo2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Exo2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234945411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234945411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234945411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0234945411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0234945411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0234945411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028412fa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028412fa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028412fae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028412fa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28412fae9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28412fae9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0234945411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0234945411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028412fae9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028412fae9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0234945411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0234945411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0234945411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0234945411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ceba84788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ceba84788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Video: 1 min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Cronograma: 30 s (Jennifer)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del problema y restricción: 1 m (Jennifer)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Requerimientos: 2 min -&gt; Requerimiento, </a:t>
            </a:r>
            <a:r>
              <a:rPr lang="en"/>
              <a:t>métrica</a:t>
            </a:r>
            <a:r>
              <a:rPr lang="en"/>
              <a:t> y </a:t>
            </a:r>
            <a:r>
              <a:rPr lang="en"/>
              <a:t>cómo</a:t>
            </a:r>
            <a:r>
              <a:rPr lang="en"/>
              <a:t> se cumple (Juanjo)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Especificaciones: 2 min (Santiago)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Solución: 5 min  → Diagramas, subsistemas, sistema completo, porcentaje de error y viabilidad económica  (Edwin, Edwin, S, S ,S 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Conclusiones:  → Alcances, visión (sin viabilidad económica) y reflexión grupal (1.30 min) (Juanjo)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0234945411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0234945411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0234945411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0234945411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eba8478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eba8478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0234945411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0234945411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653453a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653453a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1dcd552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1dcd552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Video: 1 min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Cronograma: 30 s (Jennifer)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del problema y restricción: 1 m (Jennifer)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Requerimientos: 2 min -&gt; Requerimiento, métrica y cómo se cumple (Juanjo)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Especificaciones: 2 min (Santiago)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Solución: 5 min  → Diagramas, subsistemas, sistema completo, porcentaje de error y viabilidad económica  (Edwin, Edwin, S, S ,S 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Conclusiones:  → Alcances, visión (sin viabilidad económica) y reflexión grupal (1.30 min) (Juanjo)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ceba84788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8ceba84788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23494541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023494541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234945411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023494541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34945411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234945411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234945411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234945411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234945411_1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234945411_1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itle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277699">
            <a:off x="611389" y="-2396143"/>
            <a:ext cx="10332728" cy="9979420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text">
  <p:cSld name="CUSTOM_2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flipH="1" rot="-2808582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5"/>
          <p:cNvSpPr txBox="1"/>
          <p:nvPr>
            <p:ph idx="2" type="subTitle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15"/>
          <p:cNvSpPr txBox="1"/>
          <p:nvPr>
            <p:ph idx="3" type="subTitle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text lines">
  <p:cSld name="CUSTOM_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00" name="Google Shape;100;p16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556807" y="3580886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16"/>
          <p:cNvSpPr txBox="1"/>
          <p:nvPr>
            <p:ph idx="2" type="subTitle"/>
          </p:nvPr>
        </p:nvSpPr>
        <p:spPr>
          <a:xfrm>
            <a:off x="6279880" y="2060361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16"/>
          <p:cNvSpPr txBox="1"/>
          <p:nvPr>
            <p:ph idx="3" type="subTitle"/>
          </p:nvPr>
        </p:nvSpPr>
        <p:spPr>
          <a:xfrm>
            <a:off x="552702" y="2060361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16"/>
          <p:cNvSpPr txBox="1"/>
          <p:nvPr>
            <p:ph idx="4" type="subTitle"/>
          </p:nvPr>
        </p:nvSpPr>
        <p:spPr>
          <a:xfrm>
            <a:off x="552707" y="3260336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6"/>
          <p:cNvSpPr txBox="1"/>
          <p:nvPr>
            <p:ph idx="5" type="subTitle"/>
          </p:nvPr>
        </p:nvSpPr>
        <p:spPr>
          <a:xfrm>
            <a:off x="6279880" y="1710961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16"/>
          <p:cNvSpPr txBox="1"/>
          <p:nvPr>
            <p:ph idx="6" type="subTitle"/>
          </p:nvPr>
        </p:nvSpPr>
        <p:spPr>
          <a:xfrm>
            <a:off x="552702" y="1710961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" name="Google Shape;110;p16"/>
          <p:cNvSpPr txBox="1"/>
          <p:nvPr>
            <p:ph idx="7" type="subTitle"/>
          </p:nvPr>
        </p:nvSpPr>
        <p:spPr>
          <a:xfrm>
            <a:off x="6279880" y="3580874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16"/>
          <p:cNvSpPr txBox="1"/>
          <p:nvPr>
            <p:ph idx="8" type="subTitle"/>
          </p:nvPr>
        </p:nvSpPr>
        <p:spPr>
          <a:xfrm>
            <a:off x="6279880" y="3239399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s and descriptions">
  <p:cSld name="CUSTOM_4">
    <p:bg>
      <p:bgPr>
        <a:solidFill>
          <a:schemeClr val="accent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17"/>
          <p:cNvSpPr txBox="1"/>
          <p:nvPr>
            <p:ph idx="2" type="subTitle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p17"/>
          <p:cNvSpPr txBox="1"/>
          <p:nvPr>
            <p:ph idx="3" type="subTitle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17"/>
          <p:cNvSpPr txBox="1"/>
          <p:nvPr>
            <p:ph idx="4" type="subTitle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17"/>
          <p:cNvSpPr txBox="1"/>
          <p:nvPr>
            <p:ph idx="5" type="subTitle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17"/>
          <p:cNvSpPr txBox="1"/>
          <p:nvPr>
            <p:ph idx="6" type="subTitle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17"/>
          <p:cNvSpPr txBox="1"/>
          <p:nvPr>
            <p:ph idx="7" type="subTitle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17"/>
          <p:cNvSpPr txBox="1"/>
          <p:nvPr>
            <p:ph idx="8" type="subTitle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17"/>
          <p:cNvSpPr txBox="1"/>
          <p:nvPr>
            <p:ph idx="9" type="subTitle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17"/>
          <p:cNvSpPr txBox="1"/>
          <p:nvPr>
            <p:ph idx="13" type="subTitle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17"/>
          <p:cNvSpPr txBox="1"/>
          <p:nvPr>
            <p:ph idx="14" type="subTitle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17"/>
          <p:cNvSpPr txBox="1"/>
          <p:nvPr>
            <p:ph idx="15" type="subTitle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17"/>
          <p:cNvSpPr txBox="1"/>
          <p:nvPr>
            <p:ph hasCustomPrompt="1"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/>
          <p:nvPr>
            <p:ph hasCustomPrompt="1" idx="17" type="title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/>
          <p:nvPr>
            <p:ph hasCustomPrompt="1"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/>
          <p:nvPr>
            <p:ph hasCustomPrompt="1"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hasCustomPrompt="1"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hasCustomPrompt="1" idx="21" type="title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2700000">
            <a:off x="310820" y="-1989511"/>
            <a:ext cx="9163700" cy="8686395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1322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19"/>
          <p:cNvSpPr txBox="1"/>
          <p:nvPr>
            <p:ph idx="2" type="subTitle"/>
          </p:nvPr>
        </p:nvSpPr>
        <p:spPr>
          <a:xfrm>
            <a:off x="3853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634100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19"/>
          <p:cNvSpPr txBox="1"/>
          <p:nvPr>
            <p:ph idx="4" type="subTitle"/>
          </p:nvPr>
        </p:nvSpPr>
        <p:spPr>
          <a:xfrm>
            <a:off x="11431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363015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subTitle"/>
          </p:nvPr>
        </p:nvSpPr>
        <p:spPr>
          <a:xfrm>
            <a:off x="61172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deas">
  <p:cSld name="CUSTOM_7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rot="277656">
            <a:off x="269403" y="-2543413"/>
            <a:ext cx="10832132" cy="10325869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685800" y="538325"/>
            <a:ext cx="38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4995225" y="3012245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20"/>
          <p:cNvSpPr txBox="1"/>
          <p:nvPr>
            <p:ph idx="2" type="subTitle"/>
          </p:nvPr>
        </p:nvSpPr>
        <p:spPr>
          <a:xfrm>
            <a:off x="4995225" y="2672145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20"/>
          <p:cNvSpPr txBox="1"/>
          <p:nvPr>
            <p:ph idx="3" type="subTitle"/>
          </p:nvPr>
        </p:nvSpPr>
        <p:spPr>
          <a:xfrm>
            <a:off x="4995225" y="4046636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20"/>
          <p:cNvSpPr txBox="1"/>
          <p:nvPr>
            <p:ph idx="4" type="subTitle"/>
          </p:nvPr>
        </p:nvSpPr>
        <p:spPr>
          <a:xfrm>
            <a:off x="4995225" y="3706536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20"/>
          <p:cNvSpPr txBox="1"/>
          <p:nvPr>
            <p:ph idx="5" type="subTitle"/>
          </p:nvPr>
        </p:nvSpPr>
        <p:spPr>
          <a:xfrm>
            <a:off x="4995225" y="1977865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" name="Google Shape;151;p20"/>
          <p:cNvSpPr txBox="1"/>
          <p:nvPr>
            <p:ph idx="6" type="subTitle"/>
          </p:nvPr>
        </p:nvSpPr>
        <p:spPr>
          <a:xfrm>
            <a:off x="4995225" y="1637766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20"/>
          <p:cNvSpPr txBox="1"/>
          <p:nvPr>
            <p:ph idx="7" type="subTitle"/>
          </p:nvPr>
        </p:nvSpPr>
        <p:spPr>
          <a:xfrm>
            <a:off x="4993825" y="943488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" name="Google Shape;153;p20"/>
          <p:cNvSpPr txBox="1"/>
          <p:nvPr>
            <p:ph idx="8" type="subTitle"/>
          </p:nvPr>
        </p:nvSpPr>
        <p:spPr>
          <a:xfrm>
            <a:off x="4993825" y="603388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8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524811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3" name="Google Shape;163;p22"/>
          <p:cNvSpPr txBox="1"/>
          <p:nvPr>
            <p:ph idx="2" type="subTitle"/>
          </p:nvPr>
        </p:nvSpPr>
        <p:spPr>
          <a:xfrm>
            <a:off x="3506266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22"/>
          <p:cNvSpPr txBox="1"/>
          <p:nvPr>
            <p:ph idx="3" type="subTitle"/>
          </p:nvPr>
        </p:nvSpPr>
        <p:spPr>
          <a:xfrm>
            <a:off x="691461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22"/>
          <p:cNvSpPr txBox="1"/>
          <p:nvPr>
            <p:ph idx="4" type="subTitle"/>
          </p:nvPr>
        </p:nvSpPr>
        <p:spPr>
          <a:xfrm>
            <a:off x="3672816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p22"/>
          <p:cNvSpPr txBox="1"/>
          <p:nvPr>
            <p:ph idx="5" type="subTitle"/>
          </p:nvPr>
        </p:nvSpPr>
        <p:spPr>
          <a:xfrm>
            <a:off x="6487722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6654284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0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6562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36724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9639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63810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33613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33613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60664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23"/>
          <p:cNvSpPr txBox="1"/>
          <p:nvPr>
            <p:ph idx="8" type="subTitle"/>
          </p:nvPr>
        </p:nvSpPr>
        <p:spPr>
          <a:xfrm>
            <a:off x="60664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23"/>
          <p:cNvSpPr txBox="1"/>
          <p:nvPr>
            <p:ph idx="9" type="subTitle"/>
          </p:nvPr>
        </p:nvSpPr>
        <p:spPr>
          <a:xfrm>
            <a:off x="6562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">
    <p:bg>
      <p:bgPr>
        <a:solidFill>
          <a:schemeClr val="accent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81" name="Google Shape;181;p2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solidFill>
          <a:schemeClr val="accent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5"/>
          <p:cNvGrpSpPr/>
          <p:nvPr/>
        </p:nvGrpSpPr>
        <p:grpSpPr>
          <a:xfrm rot="1351459">
            <a:off x="-548941" y="-2589869"/>
            <a:ext cx="10242340" cy="9846873"/>
            <a:chOff x="1786775" y="1002200"/>
            <a:chExt cx="3861800" cy="3712875"/>
          </a:xfrm>
        </p:grpSpPr>
        <p:sp>
          <p:nvSpPr>
            <p:cNvPr id="187" name="Google Shape;187;p25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5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301382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3280904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25"/>
          <p:cNvSpPr txBox="1"/>
          <p:nvPr>
            <p:ph idx="3" type="subTitle"/>
          </p:nvPr>
        </p:nvSpPr>
        <p:spPr>
          <a:xfrm>
            <a:off x="447370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25"/>
          <p:cNvSpPr txBox="1"/>
          <p:nvPr>
            <p:ph idx="4" type="subTitle"/>
          </p:nvPr>
        </p:nvSpPr>
        <p:spPr>
          <a:xfrm>
            <a:off x="4737363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25"/>
          <p:cNvSpPr txBox="1"/>
          <p:nvPr>
            <p:ph idx="5" type="subTitle"/>
          </p:nvPr>
        </p:nvSpPr>
        <p:spPr>
          <a:xfrm>
            <a:off x="593357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6" name="Google Shape;196;p25"/>
          <p:cNvSpPr txBox="1"/>
          <p:nvPr>
            <p:ph idx="6" type="subTitle"/>
          </p:nvPr>
        </p:nvSpPr>
        <p:spPr>
          <a:xfrm>
            <a:off x="6191931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7" name="Google Shape;197;p25"/>
          <p:cNvSpPr txBox="1"/>
          <p:nvPr>
            <p:ph idx="7" type="subTitle"/>
          </p:nvPr>
        </p:nvSpPr>
        <p:spPr>
          <a:xfrm>
            <a:off x="155395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" name="Google Shape;198;p25"/>
          <p:cNvSpPr txBox="1"/>
          <p:nvPr>
            <p:ph idx="8" type="subTitle"/>
          </p:nvPr>
        </p:nvSpPr>
        <p:spPr>
          <a:xfrm>
            <a:off x="1820825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">
    <p:bg>
      <p:bgPr>
        <a:solidFill>
          <a:schemeClr val="accent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 rot="1351516">
            <a:off x="-465843" y="-2509666"/>
            <a:ext cx="10075598" cy="9686905"/>
            <a:chOff x="1786775" y="1002200"/>
            <a:chExt cx="3861800" cy="3712875"/>
          </a:xfrm>
        </p:grpSpPr>
        <p:sp>
          <p:nvSpPr>
            <p:cNvPr id="201" name="Google Shape;201;p26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5" name="Google Shape;205;p26"/>
          <p:cNvSpPr txBox="1"/>
          <p:nvPr>
            <p:ph idx="1" type="subTitle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26"/>
          <p:cNvSpPr txBox="1"/>
          <p:nvPr>
            <p:ph idx="2" type="subTitle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26"/>
          <p:cNvSpPr txBox="1"/>
          <p:nvPr>
            <p:ph idx="3" type="subTitle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26"/>
          <p:cNvSpPr txBox="1"/>
          <p:nvPr>
            <p:ph idx="4" type="subTitle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text lines 2">
  <p:cSld name="CUSTOM_1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5" name="Google Shape;215;p27"/>
          <p:cNvSpPr txBox="1"/>
          <p:nvPr>
            <p:ph idx="2" type="subTitle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7"/>
          <p:cNvSpPr txBox="1"/>
          <p:nvPr>
            <p:ph idx="3" type="subTitle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27"/>
          <p:cNvSpPr txBox="1"/>
          <p:nvPr>
            <p:ph idx="4" type="subTitle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8" name="Google Shape;218;p27"/>
          <p:cNvSpPr txBox="1"/>
          <p:nvPr>
            <p:ph idx="5" type="subTitle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27"/>
          <p:cNvSpPr txBox="1"/>
          <p:nvPr>
            <p:ph idx="6" type="subTitle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27"/>
          <p:cNvSpPr txBox="1"/>
          <p:nvPr>
            <p:ph idx="7" type="subTitle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27"/>
          <p:cNvSpPr txBox="1"/>
          <p:nvPr>
            <p:ph idx="8" type="subTitle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slide">
  <p:cSld name="CUSTOM_15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1" type="subTitle"/>
          </p:nvPr>
        </p:nvSpPr>
        <p:spPr>
          <a:xfrm>
            <a:off x="723900" y="1763872"/>
            <a:ext cx="4314300" cy="13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28"/>
          <p:cNvSpPr txBox="1"/>
          <p:nvPr/>
        </p:nvSpPr>
        <p:spPr>
          <a:xfrm>
            <a:off x="4638675" y="3891175"/>
            <a:ext cx="3785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illustrations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3593993" y="923925"/>
            <a:ext cx="5102063" cy="2701287"/>
            <a:chOff x="847550" y="1140325"/>
            <a:chExt cx="6229625" cy="3298275"/>
          </a:xfrm>
        </p:grpSpPr>
        <p:sp>
          <p:nvSpPr>
            <p:cNvPr id="228" name="Google Shape;228;p28"/>
            <p:cNvSpPr/>
            <p:nvPr/>
          </p:nvSpPr>
          <p:spPr>
            <a:xfrm>
              <a:off x="936450" y="2929100"/>
              <a:ext cx="555825" cy="464275"/>
            </a:xfrm>
            <a:custGeom>
              <a:rect b="b" l="l" r="r" t="t"/>
              <a:pathLst>
                <a:path extrusionOk="0" h="18571" w="22233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286775" y="2931175"/>
              <a:ext cx="174025" cy="177100"/>
            </a:xfrm>
            <a:custGeom>
              <a:rect b="b" l="l" r="r" t="t"/>
              <a:pathLst>
                <a:path extrusionOk="0" h="7084" w="6961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318750" y="3794425"/>
              <a:ext cx="553225" cy="553225"/>
            </a:xfrm>
            <a:custGeom>
              <a:rect b="b" l="l" r="r" t="t"/>
              <a:pathLst>
                <a:path extrusionOk="0" h="22129" w="22129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496575" y="3969950"/>
              <a:ext cx="205950" cy="201900"/>
            </a:xfrm>
            <a:custGeom>
              <a:rect b="b" l="l" r="r" t="t"/>
              <a:pathLst>
                <a:path extrusionOk="0" h="8076" w="8238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786800" y="3847650"/>
              <a:ext cx="607925" cy="590950"/>
            </a:xfrm>
            <a:custGeom>
              <a:rect b="b" l="l" r="r" t="t"/>
              <a:pathLst>
                <a:path extrusionOk="0" h="23638" w="24317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881025" y="3957700"/>
              <a:ext cx="455200" cy="95975"/>
            </a:xfrm>
            <a:custGeom>
              <a:rect b="b" l="l" r="r" t="t"/>
              <a:pathLst>
                <a:path extrusionOk="0" h="3839" w="18208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872650" y="4235800"/>
              <a:ext cx="455975" cy="95225"/>
            </a:xfrm>
            <a:custGeom>
              <a:rect b="b" l="l" r="r" t="t"/>
              <a:pathLst>
                <a:path extrusionOk="0" h="3809" w="18239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815675" y="4138500"/>
              <a:ext cx="577525" cy="21175"/>
            </a:xfrm>
            <a:custGeom>
              <a:rect b="b" l="l" r="r" t="t"/>
              <a:pathLst>
                <a:path extrusionOk="0" h="847" w="23101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086200" y="3853700"/>
              <a:ext cx="23575" cy="577525"/>
            </a:xfrm>
            <a:custGeom>
              <a:rect b="b" l="l" r="r" t="t"/>
              <a:pathLst>
                <a:path extrusionOk="0" h="23101" w="943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946375" y="3852900"/>
              <a:ext cx="159600" cy="577650"/>
            </a:xfrm>
            <a:custGeom>
              <a:rect b="b" l="l" r="r" t="t"/>
              <a:pathLst>
                <a:path extrusionOk="0" h="23106" w="6384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096075" y="3853625"/>
              <a:ext cx="159600" cy="577675"/>
            </a:xfrm>
            <a:custGeom>
              <a:rect b="b" l="l" r="r" t="t"/>
              <a:pathLst>
                <a:path extrusionOk="0" h="23107" w="6384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214600" y="2491975"/>
              <a:ext cx="510675" cy="367800"/>
            </a:xfrm>
            <a:custGeom>
              <a:rect b="b" l="l" r="r" t="t"/>
              <a:pathLst>
                <a:path extrusionOk="0" h="14712" w="20427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214600" y="2492575"/>
              <a:ext cx="481025" cy="219775"/>
            </a:xfrm>
            <a:custGeom>
              <a:rect b="b" l="l" r="r" t="t"/>
              <a:pathLst>
                <a:path extrusionOk="0" h="8791" w="19241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242700" y="2649250"/>
              <a:ext cx="149725" cy="210550"/>
            </a:xfrm>
            <a:custGeom>
              <a:rect b="b" l="l" r="r" t="t"/>
              <a:pathLst>
                <a:path extrusionOk="0" h="8422" w="5989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49700" y="2631025"/>
              <a:ext cx="175575" cy="186250"/>
            </a:xfrm>
            <a:custGeom>
              <a:rect b="b" l="l" r="r" t="t"/>
              <a:pathLst>
                <a:path extrusionOk="0" h="7450" w="7023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08850" y="2305025"/>
              <a:ext cx="628450" cy="607725"/>
            </a:xfrm>
            <a:custGeom>
              <a:rect b="b" l="l" r="r" t="t"/>
              <a:pathLst>
                <a:path extrusionOk="0" h="24309" w="25138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533000" y="2304275"/>
              <a:ext cx="231800" cy="141125"/>
            </a:xfrm>
            <a:custGeom>
              <a:rect b="b" l="l" r="r" t="t"/>
              <a:pathLst>
                <a:path extrusionOk="0" h="5645" w="9272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602925" y="2380275"/>
              <a:ext cx="180100" cy="76750"/>
            </a:xfrm>
            <a:custGeom>
              <a:rect b="b" l="l" r="r" t="t"/>
              <a:pathLst>
                <a:path extrusionOk="0" h="3070" w="7204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33000" y="2304275"/>
              <a:ext cx="231800" cy="141125"/>
            </a:xfrm>
            <a:custGeom>
              <a:rect b="b" l="l" r="r" t="t"/>
              <a:pathLst>
                <a:path extrusionOk="0" h="5645" w="9272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425100" y="2432575"/>
              <a:ext cx="142875" cy="74725"/>
            </a:xfrm>
            <a:custGeom>
              <a:rect b="b" l="l" r="r" t="t"/>
              <a:pathLst>
                <a:path extrusionOk="0" h="2989" w="5715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460050" y="2451625"/>
              <a:ext cx="235600" cy="123250"/>
            </a:xfrm>
            <a:custGeom>
              <a:rect b="b" l="l" r="r" t="t"/>
              <a:pathLst>
                <a:path extrusionOk="0" h="4930" w="9424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89700" y="2497225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517800" y="2550425"/>
              <a:ext cx="256125" cy="133875"/>
            </a:xfrm>
            <a:custGeom>
              <a:rect b="b" l="l" r="r" t="t"/>
              <a:pathLst>
                <a:path extrusionOk="0" h="5355" w="10245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545925" y="2603625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574050" y="2656800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731325" y="3077850"/>
              <a:ext cx="57000" cy="49400"/>
            </a:xfrm>
            <a:custGeom>
              <a:rect b="b" l="l" r="r" t="t"/>
              <a:pathLst>
                <a:path extrusionOk="0" h="1976" w="228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690275" y="3045925"/>
              <a:ext cx="75275" cy="80575"/>
            </a:xfrm>
            <a:custGeom>
              <a:rect b="b" l="l" r="r" t="t"/>
              <a:pathLst>
                <a:path extrusionOk="0" h="3223" w="3011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692575" y="3093050"/>
              <a:ext cx="48650" cy="24325"/>
            </a:xfrm>
            <a:custGeom>
              <a:rect b="b" l="l" r="r" t="t"/>
              <a:pathLst>
                <a:path extrusionOk="0" h="973" w="1946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697875" y="3080125"/>
              <a:ext cx="48675" cy="25850"/>
            </a:xfrm>
            <a:custGeom>
              <a:rect b="b" l="l" r="r" t="t"/>
              <a:pathLst>
                <a:path extrusionOk="0" h="1034" w="1947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04725" y="3064925"/>
              <a:ext cx="49425" cy="26625"/>
            </a:xfrm>
            <a:custGeom>
              <a:rect b="b" l="l" r="r" t="t"/>
              <a:pathLst>
                <a:path extrusionOk="0" h="1065" w="1977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12325" y="3053525"/>
              <a:ext cx="48650" cy="24350"/>
            </a:xfrm>
            <a:custGeom>
              <a:rect b="b" l="l" r="r" t="t"/>
              <a:pathLst>
                <a:path extrusionOk="0" h="974" w="1946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93025" y="2930425"/>
              <a:ext cx="47900" cy="57025"/>
            </a:xfrm>
            <a:custGeom>
              <a:rect b="b" l="l" r="r" t="t"/>
              <a:pathLst>
                <a:path extrusionOk="0" h="2281" w="1916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091500" y="2890150"/>
              <a:ext cx="79075" cy="72975"/>
            </a:xfrm>
            <a:custGeom>
              <a:rect b="b" l="l" r="r" t="t"/>
              <a:pathLst>
                <a:path extrusionOk="0" h="2919" w="3163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101400" y="2891675"/>
              <a:ext cx="21300" cy="50175"/>
            </a:xfrm>
            <a:custGeom>
              <a:rect b="b" l="l" r="r" t="t"/>
              <a:pathLst>
                <a:path extrusionOk="0" h="2007" w="852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112025" y="2895475"/>
              <a:ext cx="23575" cy="50925"/>
            </a:xfrm>
            <a:custGeom>
              <a:rect b="b" l="l" r="r" t="t"/>
              <a:pathLst>
                <a:path extrusionOk="0" h="2037" w="943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127225" y="2902300"/>
              <a:ext cx="23575" cy="50950"/>
            </a:xfrm>
            <a:custGeom>
              <a:rect b="b" l="l" r="r" t="t"/>
              <a:pathLst>
                <a:path extrusionOk="0" h="2038" w="943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140900" y="2909150"/>
              <a:ext cx="22075" cy="50175"/>
            </a:xfrm>
            <a:custGeom>
              <a:rect b="b" l="l" r="r" t="t"/>
              <a:pathLst>
                <a:path extrusionOk="0" h="2007" w="883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82550" y="2920550"/>
              <a:ext cx="56250" cy="66900"/>
            </a:xfrm>
            <a:custGeom>
              <a:rect b="b" l="l" r="r" t="t"/>
              <a:pathLst>
                <a:path extrusionOk="0" h="2676" w="225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847575" y="2871925"/>
              <a:ext cx="93500" cy="85875"/>
            </a:xfrm>
            <a:custGeom>
              <a:rect b="b" l="l" r="r" t="t"/>
              <a:pathLst>
                <a:path extrusionOk="0" h="3435" w="374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847575" y="2871925"/>
              <a:ext cx="70700" cy="29925"/>
            </a:xfrm>
            <a:custGeom>
              <a:rect b="b" l="l" r="r" t="t"/>
              <a:pathLst>
                <a:path extrusionOk="0" h="1197" w="2828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874175" y="2899275"/>
              <a:ext cx="20550" cy="48650"/>
            </a:xfrm>
            <a:custGeom>
              <a:rect b="b" l="l" r="r" t="t"/>
              <a:pathLst>
                <a:path extrusionOk="0" h="1946" w="822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887850" y="2893950"/>
              <a:ext cx="20550" cy="48650"/>
            </a:xfrm>
            <a:custGeom>
              <a:rect b="b" l="l" r="r" t="t"/>
              <a:pathLst>
                <a:path extrusionOk="0" h="1946" w="822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900775" y="2887875"/>
              <a:ext cx="20550" cy="49425"/>
            </a:xfrm>
            <a:custGeom>
              <a:rect b="b" l="l" r="r" t="t"/>
              <a:pathLst>
                <a:path extrusionOk="0" h="1977" w="822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909900" y="2879500"/>
              <a:ext cx="22050" cy="53225"/>
            </a:xfrm>
            <a:custGeom>
              <a:rect b="b" l="l" r="r" t="t"/>
              <a:pathLst>
                <a:path extrusionOk="0" h="2129" w="882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859750" y="2900025"/>
              <a:ext cx="22050" cy="53225"/>
            </a:xfrm>
            <a:custGeom>
              <a:rect b="b" l="l" r="r" t="t"/>
              <a:pathLst>
                <a:path extrusionOk="0" h="2129" w="882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09275" y="2944975"/>
              <a:ext cx="608700" cy="534775"/>
            </a:xfrm>
            <a:custGeom>
              <a:rect b="b" l="l" r="r" t="t"/>
              <a:pathLst>
                <a:path extrusionOk="0" h="21391" w="24348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758675" y="2985600"/>
              <a:ext cx="508400" cy="449050"/>
            </a:xfrm>
            <a:custGeom>
              <a:rect b="b" l="l" r="r" t="t"/>
              <a:pathLst>
                <a:path extrusionOk="0" h="17962" w="20336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786025" y="2984775"/>
              <a:ext cx="453700" cy="451750"/>
            </a:xfrm>
            <a:custGeom>
              <a:rect b="b" l="l" r="r" t="t"/>
              <a:pathLst>
                <a:path extrusionOk="0" h="18070" w="18148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153050" y="3113800"/>
              <a:ext cx="68425" cy="31700"/>
            </a:xfrm>
            <a:custGeom>
              <a:rect b="b" l="l" r="r" t="t"/>
              <a:pathLst>
                <a:path extrusionOk="0" h="1268" w="2737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158375" y="3263250"/>
              <a:ext cx="70700" cy="25775"/>
            </a:xfrm>
            <a:custGeom>
              <a:rect b="b" l="l" r="r" t="t"/>
              <a:pathLst>
                <a:path extrusionOk="0" h="1031" w="2828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079350" y="3349875"/>
              <a:ext cx="34225" cy="67700"/>
            </a:xfrm>
            <a:custGeom>
              <a:rect b="b" l="l" r="r" t="t"/>
              <a:pathLst>
                <a:path extrusionOk="0" h="2708" w="1369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934975" y="3356725"/>
              <a:ext cx="27375" cy="69950"/>
            </a:xfrm>
            <a:custGeom>
              <a:rect b="b" l="l" r="r" t="t"/>
              <a:pathLst>
                <a:path extrusionOk="0" h="2798" w="1095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806550" y="3278450"/>
              <a:ext cx="67650" cy="33225"/>
            </a:xfrm>
            <a:custGeom>
              <a:rect b="b" l="l" r="r" t="t"/>
              <a:pathLst>
                <a:path extrusionOk="0" h="1329" w="2706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795150" y="3136450"/>
              <a:ext cx="71450" cy="25000"/>
            </a:xfrm>
            <a:custGeom>
              <a:rect b="b" l="l" r="r" t="t"/>
              <a:pathLst>
                <a:path extrusionOk="0" h="1000" w="2858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908375" y="3006300"/>
              <a:ext cx="34975" cy="66250"/>
            </a:xfrm>
            <a:custGeom>
              <a:rect b="b" l="l" r="r" t="t"/>
              <a:pathLst>
                <a:path extrusionOk="0" h="2650" w="1399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061125" y="2992700"/>
              <a:ext cx="25100" cy="70725"/>
            </a:xfrm>
            <a:custGeom>
              <a:rect b="b" l="l" r="r" t="t"/>
              <a:pathLst>
                <a:path extrusionOk="0" h="2829" w="1004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150775" y="3105525"/>
              <a:ext cx="66900" cy="34650"/>
            </a:xfrm>
            <a:custGeom>
              <a:rect b="b" l="l" r="r" t="t"/>
              <a:pathLst>
                <a:path extrusionOk="0" h="1386" w="2676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741200" y="3020100"/>
              <a:ext cx="98050" cy="297125"/>
            </a:xfrm>
            <a:custGeom>
              <a:rect b="b" l="l" r="r" t="t"/>
              <a:pathLst>
                <a:path extrusionOk="0" h="11885" w="3922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855950" y="2978300"/>
              <a:ext cx="46375" cy="26625"/>
            </a:xfrm>
            <a:custGeom>
              <a:rect b="b" l="l" r="r" t="t"/>
              <a:pathLst>
                <a:path extrusionOk="0" h="1065" w="1855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899250" y="3041375"/>
              <a:ext cx="419075" cy="409675"/>
            </a:xfrm>
            <a:custGeom>
              <a:rect b="b" l="l" r="r" t="t"/>
              <a:pathLst>
                <a:path extrusionOk="0" h="16387" w="16763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022350" y="3076325"/>
              <a:ext cx="44875" cy="169050"/>
            </a:xfrm>
            <a:custGeom>
              <a:rect b="b" l="l" r="r" t="t"/>
              <a:pathLst>
                <a:path extrusionOk="0" h="6762" w="1795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001850" y="3037575"/>
              <a:ext cx="36500" cy="179350"/>
            </a:xfrm>
            <a:custGeom>
              <a:rect b="b" l="l" r="r" t="t"/>
              <a:pathLst>
                <a:path extrusionOk="0" h="7174" w="146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022350" y="3037575"/>
              <a:ext cx="16000" cy="162625"/>
            </a:xfrm>
            <a:custGeom>
              <a:rect b="b" l="l" r="r" t="t"/>
              <a:pathLst>
                <a:path extrusionOk="0" h="6505" w="64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986650" y="3190225"/>
              <a:ext cx="63150" cy="52375"/>
            </a:xfrm>
            <a:custGeom>
              <a:rect b="b" l="l" r="r" t="t"/>
              <a:pathLst>
                <a:path extrusionOk="0" h="2095" w="2526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980225" y="3188675"/>
              <a:ext cx="65725" cy="55650"/>
            </a:xfrm>
            <a:custGeom>
              <a:rect b="b" l="l" r="r" t="t"/>
              <a:pathLst>
                <a:path extrusionOk="0" h="2226" w="2629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994250" y="3196900"/>
              <a:ext cx="47525" cy="39125"/>
            </a:xfrm>
            <a:custGeom>
              <a:rect b="b" l="l" r="r" t="t"/>
              <a:pathLst>
                <a:path extrusionOk="0" h="1565" w="1901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200150" y="3571575"/>
              <a:ext cx="484075" cy="399450"/>
            </a:xfrm>
            <a:custGeom>
              <a:rect b="b" l="l" r="r" t="t"/>
              <a:pathLst>
                <a:path extrusionOk="0" h="15978" w="19363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395450" y="3724500"/>
              <a:ext cx="115525" cy="121625"/>
            </a:xfrm>
            <a:custGeom>
              <a:rect b="b" l="l" r="r" t="t"/>
              <a:pathLst>
                <a:path extrusionOk="0" h="4865" w="4621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582350" y="3302775"/>
              <a:ext cx="367075" cy="321450"/>
            </a:xfrm>
            <a:custGeom>
              <a:rect b="b" l="l" r="r" t="t"/>
              <a:pathLst>
                <a:path extrusionOk="0" h="12858" w="14683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583875" y="3292125"/>
              <a:ext cx="368575" cy="322225"/>
            </a:xfrm>
            <a:custGeom>
              <a:rect b="b" l="l" r="r" t="t"/>
              <a:pathLst>
                <a:path extrusionOk="0" h="12889" w="14743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599075" y="3311125"/>
              <a:ext cx="337425" cy="285750"/>
            </a:xfrm>
            <a:custGeom>
              <a:rect b="b" l="l" r="r" t="t"/>
              <a:pathLst>
                <a:path extrusionOk="0" h="11430" w="13497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54550" y="3439550"/>
              <a:ext cx="281950" cy="157325"/>
            </a:xfrm>
            <a:custGeom>
              <a:rect b="b" l="l" r="r" t="t"/>
              <a:pathLst>
                <a:path extrusionOk="0" h="6293" w="11278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750300" y="3383100"/>
              <a:ext cx="55100" cy="46125"/>
            </a:xfrm>
            <a:custGeom>
              <a:rect b="b" l="l" r="r" t="t"/>
              <a:pathLst>
                <a:path extrusionOk="0" h="1845" w="2204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654550" y="3439550"/>
              <a:ext cx="281950" cy="157325"/>
            </a:xfrm>
            <a:custGeom>
              <a:rect b="b" l="l" r="r" t="t"/>
              <a:pathLst>
                <a:path extrusionOk="0" h="6293" w="11278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750300" y="3383100"/>
              <a:ext cx="55100" cy="46125"/>
            </a:xfrm>
            <a:custGeom>
              <a:rect b="b" l="l" r="r" t="t"/>
              <a:pathLst>
                <a:path extrusionOk="0" h="1845" w="2204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735850" y="3083150"/>
              <a:ext cx="499275" cy="411125"/>
            </a:xfrm>
            <a:custGeom>
              <a:rect b="b" l="l" r="r" t="t"/>
              <a:pathLst>
                <a:path extrusionOk="0" h="16445" w="19971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734350" y="3082400"/>
              <a:ext cx="501550" cy="412650"/>
            </a:xfrm>
            <a:custGeom>
              <a:rect b="b" l="l" r="r" t="t"/>
              <a:pathLst>
                <a:path extrusionOk="0" h="16506" w="20062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753350" y="3108250"/>
              <a:ext cx="463550" cy="360950"/>
            </a:xfrm>
            <a:custGeom>
              <a:rect b="b" l="l" r="r" t="t"/>
              <a:pathLst>
                <a:path extrusionOk="0" h="14438" w="18542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776900" y="3253375"/>
              <a:ext cx="440000" cy="216600"/>
            </a:xfrm>
            <a:custGeom>
              <a:rect b="b" l="l" r="r" t="t"/>
              <a:pathLst>
                <a:path extrusionOk="0" h="8664" w="1760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969150" y="3186400"/>
              <a:ext cx="82175" cy="69625"/>
            </a:xfrm>
            <a:custGeom>
              <a:rect b="b" l="l" r="r" t="t"/>
              <a:pathLst>
                <a:path extrusionOk="0" h="2785" w="3287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776900" y="3253375"/>
              <a:ext cx="440000" cy="216600"/>
            </a:xfrm>
            <a:custGeom>
              <a:rect b="b" l="l" r="r" t="t"/>
              <a:pathLst>
                <a:path extrusionOk="0" h="8664" w="1760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969150" y="3186400"/>
              <a:ext cx="82175" cy="69625"/>
            </a:xfrm>
            <a:custGeom>
              <a:rect b="b" l="l" r="r" t="t"/>
              <a:pathLst>
                <a:path extrusionOk="0" h="2785" w="3287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91175" y="3562625"/>
              <a:ext cx="329050" cy="313875"/>
            </a:xfrm>
            <a:custGeom>
              <a:rect b="b" l="l" r="r" t="t"/>
              <a:pathLst>
                <a:path extrusionOk="0" h="12555" w="13162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111225" y="3702175"/>
              <a:ext cx="150500" cy="160650"/>
            </a:xfrm>
            <a:custGeom>
              <a:rect b="b" l="l" r="r" t="t"/>
              <a:pathLst>
                <a:path extrusionOk="0" h="6426" w="602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165175" y="3849750"/>
              <a:ext cx="118575" cy="46675"/>
            </a:xfrm>
            <a:custGeom>
              <a:rect b="b" l="l" r="r" t="t"/>
              <a:pathLst>
                <a:path extrusionOk="0" h="1867" w="4743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8625" y="3870775"/>
              <a:ext cx="124125" cy="69850"/>
            </a:xfrm>
            <a:custGeom>
              <a:rect b="b" l="l" r="r" t="t"/>
              <a:pathLst>
                <a:path extrusionOk="0" h="2794" w="4965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042075" y="3604150"/>
              <a:ext cx="65375" cy="174475"/>
            </a:xfrm>
            <a:custGeom>
              <a:rect b="b" l="l" r="r" t="t"/>
              <a:pathLst>
                <a:path extrusionOk="0" h="6979" w="2615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120350" y="3582675"/>
              <a:ext cx="34975" cy="19550"/>
            </a:xfrm>
            <a:custGeom>
              <a:rect b="b" l="l" r="r" t="t"/>
              <a:pathLst>
                <a:path extrusionOk="0" h="782" w="1399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222175" y="3922650"/>
              <a:ext cx="47900" cy="17700"/>
            </a:xfrm>
            <a:custGeom>
              <a:rect b="b" l="l" r="r" t="t"/>
              <a:pathLst>
                <a:path extrusionOk="0" h="708" w="1916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194825" y="3889325"/>
              <a:ext cx="82075" cy="25250"/>
            </a:xfrm>
            <a:custGeom>
              <a:rect b="b" l="l" r="r" t="t"/>
              <a:pathLst>
                <a:path extrusionOk="0" h="1010" w="3283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206225" y="3903075"/>
              <a:ext cx="67650" cy="22075"/>
            </a:xfrm>
            <a:custGeom>
              <a:rect b="b" l="l" r="r" t="t"/>
              <a:pathLst>
                <a:path extrusionOk="0" h="883" w="2706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222200" y="2966275"/>
              <a:ext cx="1224225" cy="922125"/>
            </a:xfrm>
            <a:custGeom>
              <a:rect b="b" l="l" r="r" t="t"/>
              <a:pathLst>
                <a:path extrusionOk="0" h="36885" w="48969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222200" y="2966275"/>
              <a:ext cx="1224225" cy="922125"/>
            </a:xfrm>
            <a:custGeom>
              <a:rect b="b" l="l" r="r" t="t"/>
              <a:pathLst>
                <a:path extrusionOk="0" h="36885" w="48969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571750" y="3108175"/>
              <a:ext cx="769050" cy="548450"/>
            </a:xfrm>
            <a:custGeom>
              <a:rect b="b" l="l" r="r" t="t"/>
              <a:pathLst>
                <a:path extrusionOk="0" h="21938" w="30762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102200" y="3118875"/>
              <a:ext cx="243200" cy="257625"/>
            </a:xfrm>
            <a:custGeom>
              <a:rect b="b" l="l" r="r" t="t"/>
              <a:pathLst>
                <a:path extrusionOk="0" h="10305" w="9728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206300" y="3294400"/>
              <a:ext cx="396700" cy="294125"/>
            </a:xfrm>
            <a:custGeom>
              <a:rect b="b" l="l" r="r" t="t"/>
              <a:pathLst>
                <a:path extrusionOk="0" h="11765" w="15868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323325" y="3469225"/>
              <a:ext cx="25875" cy="24100"/>
            </a:xfrm>
            <a:custGeom>
              <a:rect b="b" l="l" r="r" t="t"/>
              <a:pathLst>
                <a:path extrusionOk="0" h="964" w="1035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324100" y="3420300"/>
              <a:ext cx="278900" cy="168225"/>
            </a:xfrm>
            <a:custGeom>
              <a:rect b="b" l="l" r="r" t="t"/>
              <a:pathLst>
                <a:path extrusionOk="0" h="6729" w="11156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401600" y="3430825"/>
              <a:ext cx="19775" cy="30025"/>
            </a:xfrm>
            <a:custGeom>
              <a:rect b="b" l="l" r="r" t="t"/>
              <a:pathLst>
                <a:path extrusionOk="0" h="1201" w="791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6445000" y="3425800"/>
              <a:ext cx="11350" cy="30550"/>
            </a:xfrm>
            <a:custGeom>
              <a:rect b="b" l="l" r="r" t="t"/>
              <a:pathLst>
                <a:path extrusionOk="0" h="1222" w="454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6482950" y="3421250"/>
              <a:ext cx="9875" cy="28425"/>
            </a:xfrm>
            <a:custGeom>
              <a:rect b="b" l="l" r="r" t="t"/>
              <a:pathLst>
                <a:path extrusionOk="0" h="1137" w="395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6371200" y="3400250"/>
              <a:ext cx="28150" cy="18875"/>
            </a:xfrm>
            <a:custGeom>
              <a:rect b="b" l="l" r="r" t="t"/>
              <a:pathLst>
                <a:path extrusionOk="0" h="755" w="1126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6332450" y="3367050"/>
              <a:ext cx="50950" cy="18575"/>
            </a:xfrm>
            <a:custGeom>
              <a:rect b="b" l="l" r="r" t="t"/>
              <a:pathLst>
                <a:path extrusionOk="0" h="743" w="2038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362075" y="3325950"/>
              <a:ext cx="25875" cy="49900"/>
            </a:xfrm>
            <a:custGeom>
              <a:rect b="b" l="l" r="r" t="t"/>
              <a:pathLst>
                <a:path extrusionOk="0" h="1996" w="1035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805075" y="2586200"/>
              <a:ext cx="528150" cy="772825"/>
            </a:xfrm>
            <a:custGeom>
              <a:rect b="b" l="l" r="r" t="t"/>
              <a:pathLst>
                <a:path extrusionOk="0" h="30913" w="21126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08125" y="2704725"/>
              <a:ext cx="25850" cy="104150"/>
            </a:xfrm>
            <a:custGeom>
              <a:rect b="b" l="l" r="r" t="t"/>
              <a:pathLst>
                <a:path extrusionOk="0" h="4166" w="1034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791400" y="2706250"/>
              <a:ext cx="21300" cy="103375"/>
            </a:xfrm>
            <a:custGeom>
              <a:rect b="b" l="l" r="r" t="t"/>
              <a:pathLst>
                <a:path extrusionOk="0" h="4135" w="852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957025" y="2748800"/>
              <a:ext cx="726475" cy="988650"/>
            </a:xfrm>
            <a:custGeom>
              <a:rect b="b" l="l" r="r" t="t"/>
              <a:pathLst>
                <a:path extrusionOk="0" h="39546" w="29059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272375" y="2368675"/>
              <a:ext cx="2472725" cy="1291275"/>
            </a:xfrm>
            <a:custGeom>
              <a:rect b="b" l="l" r="r" t="t"/>
              <a:pathLst>
                <a:path extrusionOk="0" h="51651" w="98909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286050" y="2365825"/>
              <a:ext cx="2410425" cy="1295650"/>
            </a:xfrm>
            <a:custGeom>
              <a:rect b="b" l="l" r="r" t="t"/>
              <a:pathLst>
                <a:path extrusionOk="0" h="51826" w="96417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468425" y="3510225"/>
              <a:ext cx="1002325" cy="632250"/>
            </a:xfrm>
            <a:custGeom>
              <a:rect b="b" l="l" r="r" t="t"/>
              <a:pathLst>
                <a:path extrusionOk="0" h="25290" w="40093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161450" y="2261975"/>
              <a:ext cx="1093500" cy="501300"/>
            </a:xfrm>
            <a:custGeom>
              <a:rect b="b" l="l" r="r" t="t"/>
              <a:pathLst>
                <a:path extrusionOk="0" h="20052" w="4374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6134875" y="2353600"/>
              <a:ext cx="942300" cy="956800"/>
            </a:xfrm>
            <a:custGeom>
              <a:rect b="b" l="l" r="r" t="t"/>
              <a:pathLst>
                <a:path extrusionOk="0" h="38272" w="37692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230600" y="3438775"/>
              <a:ext cx="149700" cy="168750"/>
            </a:xfrm>
            <a:custGeom>
              <a:rect b="b" l="l" r="r" t="t"/>
              <a:pathLst>
                <a:path extrusionOk="0" h="6750" w="5988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479075" y="2635575"/>
              <a:ext cx="2598100" cy="915700"/>
            </a:xfrm>
            <a:custGeom>
              <a:rect b="b" l="l" r="r" t="t"/>
              <a:pathLst>
                <a:path extrusionOk="0" h="36628" w="103924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5314950" y="2553525"/>
              <a:ext cx="237125" cy="932400"/>
            </a:xfrm>
            <a:custGeom>
              <a:rect b="b" l="l" r="r" t="t"/>
              <a:pathLst>
                <a:path extrusionOk="0" h="37296" w="9485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085450" y="2986750"/>
              <a:ext cx="1103375" cy="309200"/>
            </a:xfrm>
            <a:custGeom>
              <a:rect b="b" l="l" r="r" t="t"/>
              <a:pathLst>
                <a:path extrusionOk="0" h="12368" w="44135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631825" y="2669775"/>
              <a:ext cx="483325" cy="449125"/>
            </a:xfrm>
            <a:custGeom>
              <a:rect b="b" l="l" r="r" t="t"/>
              <a:pathLst>
                <a:path extrusionOk="0" h="17965" w="19333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613600" y="2668275"/>
              <a:ext cx="501550" cy="452150"/>
            </a:xfrm>
            <a:custGeom>
              <a:rect b="b" l="l" r="r" t="t"/>
              <a:pathLst>
                <a:path extrusionOk="0" h="18086" w="20062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279175" y="3340825"/>
              <a:ext cx="780450" cy="411175"/>
            </a:xfrm>
            <a:custGeom>
              <a:rect b="b" l="l" r="r" t="t"/>
              <a:pathLst>
                <a:path extrusionOk="0" h="16447" w="31218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279175" y="3340825"/>
              <a:ext cx="780450" cy="411175"/>
            </a:xfrm>
            <a:custGeom>
              <a:rect b="b" l="l" r="r" t="t"/>
              <a:pathLst>
                <a:path extrusionOk="0" h="16447" w="31218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446350" y="3646125"/>
              <a:ext cx="547900" cy="360325"/>
            </a:xfrm>
            <a:custGeom>
              <a:rect b="b" l="l" r="r" t="t"/>
              <a:pathLst>
                <a:path extrusionOk="0" h="14413" w="21916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446350" y="3646125"/>
              <a:ext cx="547900" cy="360325"/>
            </a:xfrm>
            <a:custGeom>
              <a:rect b="b" l="l" r="r" t="t"/>
              <a:pathLst>
                <a:path extrusionOk="0" h="14413" w="21916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7550" y="3864550"/>
              <a:ext cx="160300" cy="108125"/>
            </a:xfrm>
            <a:custGeom>
              <a:rect b="b" l="l" r="r" t="t"/>
              <a:pathLst>
                <a:path extrusionOk="0" h="4325" w="6412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47550" y="3864550"/>
              <a:ext cx="160300" cy="108125"/>
            </a:xfrm>
            <a:custGeom>
              <a:rect b="b" l="l" r="r" t="t"/>
              <a:pathLst>
                <a:path extrusionOk="0" h="4325" w="6412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95950" y="2225800"/>
              <a:ext cx="829825" cy="450450"/>
            </a:xfrm>
            <a:custGeom>
              <a:rect b="b" l="l" r="r" t="t"/>
              <a:pathLst>
                <a:path extrusionOk="0" h="18018" w="33193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761775" y="3438025"/>
              <a:ext cx="217350" cy="244725"/>
            </a:xfrm>
            <a:custGeom>
              <a:rect b="b" l="l" r="r" t="t"/>
              <a:pathLst>
                <a:path extrusionOk="0" h="9789" w="8694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831675" y="3629525"/>
              <a:ext cx="377700" cy="286500"/>
            </a:xfrm>
            <a:custGeom>
              <a:rect b="b" l="l" r="r" t="t"/>
              <a:pathLst>
                <a:path extrusionOk="0" h="11460" w="15108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923625" y="3799650"/>
              <a:ext cx="26625" cy="23700"/>
            </a:xfrm>
            <a:custGeom>
              <a:rect b="b" l="l" r="r" t="t"/>
              <a:pathLst>
                <a:path extrusionOk="0" h="948" w="1065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5907675" y="3802775"/>
              <a:ext cx="301700" cy="113250"/>
            </a:xfrm>
            <a:custGeom>
              <a:rect b="b" l="l" r="r" t="t"/>
              <a:pathLst>
                <a:path extrusionOk="0" h="4530" w="12068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007225" y="3779050"/>
              <a:ext cx="22825" cy="26800"/>
            </a:xfrm>
            <a:custGeom>
              <a:rect b="b" l="l" r="r" t="t"/>
              <a:pathLst>
                <a:path extrusionOk="0" h="1072" w="913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049775" y="3781175"/>
              <a:ext cx="16750" cy="29225"/>
            </a:xfrm>
            <a:custGeom>
              <a:rect b="b" l="l" r="r" t="t"/>
              <a:pathLst>
                <a:path extrusionOk="0" h="1169" w="67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6090075" y="3783700"/>
              <a:ext cx="9125" cy="29050"/>
            </a:xfrm>
            <a:custGeom>
              <a:rect b="b" l="l" r="r" t="t"/>
              <a:pathLst>
                <a:path extrusionOk="0" h="1162" w="365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5984425" y="3743700"/>
              <a:ext cx="31175" cy="14350"/>
            </a:xfrm>
            <a:custGeom>
              <a:rect b="b" l="l" r="r" t="t"/>
              <a:pathLst>
                <a:path extrusionOk="0" h="574" w="1247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5954025" y="3702650"/>
              <a:ext cx="51700" cy="18075"/>
            </a:xfrm>
            <a:custGeom>
              <a:rect b="b" l="l" r="r" t="t"/>
              <a:pathLst>
                <a:path extrusionOk="0" h="723" w="2068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992025" y="3666475"/>
              <a:ext cx="22825" cy="51225"/>
            </a:xfrm>
            <a:custGeom>
              <a:rect b="b" l="l" r="r" t="t"/>
              <a:pathLst>
                <a:path extrusionOk="0" h="2049" w="913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928925" y="2323275"/>
              <a:ext cx="1057050" cy="1329825"/>
            </a:xfrm>
            <a:custGeom>
              <a:rect b="b" l="l" r="r" t="t"/>
              <a:pathLst>
                <a:path extrusionOk="0" h="53193" w="42282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565725" y="2947900"/>
              <a:ext cx="40300" cy="98050"/>
            </a:xfrm>
            <a:custGeom>
              <a:rect b="b" l="l" r="r" t="t"/>
              <a:pathLst>
                <a:path extrusionOk="0" h="3922" w="1612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5556600" y="2941825"/>
              <a:ext cx="15225" cy="104125"/>
            </a:xfrm>
            <a:custGeom>
              <a:rect b="b" l="l" r="r" t="t"/>
              <a:pathLst>
                <a:path extrusionOk="0" h="4165" w="609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020875" y="2460825"/>
              <a:ext cx="777400" cy="1183150"/>
            </a:xfrm>
            <a:custGeom>
              <a:rect b="b" l="l" r="r" t="t"/>
              <a:pathLst>
                <a:path extrusionOk="0" h="47326" w="31096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240475" y="2411425"/>
              <a:ext cx="407325" cy="141350"/>
            </a:xfrm>
            <a:custGeom>
              <a:rect b="b" l="l" r="r" t="t"/>
              <a:pathLst>
                <a:path extrusionOk="0" h="5654" w="16293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716150" y="2391625"/>
              <a:ext cx="194575" cy="82125"/>
            </a:xfrm>
            <a:custGeom>
              <a:rect b="b" l="l" r="r" t="t"/>
              <a:pathLst>
                <a:path extrusionOk="0" h="3285" w="7783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052025" y="1573250"/>
              <a:ext cx="905075" cy="883025"/>
            </a:xfrm>
            <a:custGeom>
              <a:rect b="b" l="l" r="r" t="t"/>
              <a:pathLst>
                <a:path extrusionOk="0" h="35321" w="36203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550525" y="1833900"/>
              <a:ext cx="135275" cy="310075"/>
            </a:xfrm>
            <a:custGeom>
              <a:rect b="b" l="l" r="r" t="t"/>
              <a:pathLst>
                <a:path extrusionOk="0" h="12403" w="5411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51575" y="1615825"/>
              <a:ext cx="660375" cy="894400"/>
            </a:xfrm>
            <a:custGeom>
              <a:rect b="b" l="l" r="r" t="t"/>
              <a:pathLst>
                <a:path extrusionOk="0" h="35776" w="26415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5191850" y="1706250"/>
              <a:ext cx="623900" cy="807775"/>
            </a:xfrm>
            <a:custGeom>
              <a:rect b="b" l="l" r="r" t="t"/>
              <a:pathLst>
                <a:path extrusionOk="0" h="32311" w="24956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5211600" y="1617125"/>
              <a:ext cx="144425" cy="35200"/>
            </a:xfrm>
            <a:custGeom>
              <a:rect b="b" l="l" r="r" t="t"/>
              <a:pathLst>
                <a:path extrusionOk="0" h="1408" w="5777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764800" y="2203400"/>
              <a:ext cx="73750" cy="21275"/>
            </a:xfrm>
            <a:custGeom>
              <a:rect b="b" l="l" r="r" t="t"/>
              <a:pathLst>
                <a:path extrusionOk="0" h="851" w="295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126500" y="1893175"/>
              <a:ext cx="90450" cy="25850"/>
            </a:xfrm>
            <a:custGeom>
              <a:rect b="b" l="l" r="r" t="t"/>
              <a:pathLst>
                <a:path extrusionOk="0" h="1034" w="3618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110550" y="1975225"/>
              <a:ext cx="135275" cy="25125"/>
            </a:xfrm>
            <a:custGeom>
              <a:rect b="b" l="l" r="r" t="t"/>
              <a:pathLst>
                <a:path extrusionOk="0" h="1005" w="5411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197925" y="1856700"/>
              <a:ext cx="291075" cy="490150"/>
            </a:xfrm>
            <a:custGeom>
              <a:rect b="b" l="l" r="r" t="t"/>
              <a:pathLst>
                <a:path extrusionOk="0" h="19606" w="11643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245800" y="1912375"/>
              <a:ext cx="209750" cy="45725"/>
            </a:xfrm>
            <a:custGeom>
              <a:rect b="b" l="l" r="r" t="t"/>
              <a:pathLst>
                <a:path extrusionOk="0" h="1829" w="839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229075" y="1843025"/>
              <a:ext cx="199125" cy="50175"/>
            </a:xfrm>
            <a:custGeom>
              <a:rect b="b" l="l" r="r" t="t"/>
              <a:pathLst>
                <a:path extrusionOk="0" h="2007" w="7965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424375" y="1789825"/>
              <a:ext cx="214325" cy="130725"/>
            </a:xfrm>
            <a:custGeom>
              <a:rect b="b" l="l" r="r" t="t"/>
              <a:pathLst>
                <a:path extrusionOk="0" h="5229" w="8573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448700" y="1880625"/>
              <a:ext cx="178600" cy="85525"/>
            </a:xfrm>
            <a:custGeom>
              <a:rect b="b" l="l" r="r" t="t"/>
              <a:pathLst>
                <a:path extrusionOk="0" h="3421" w="7144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633350" y="1932400"/>
              <a:ext cx="139850" cy="28500"/>
            </a:xfrm>
            <a:custGeom>
              <a:rect b="b" l="l" r="r" t="t"/>
              <a:pathLst>
                <a:path extrusionOk="0" h="1140" w="5594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609800" y="1976000"/>
              <a:ext cx="177825" cy="54175"/>
            </a:xfrm>
            <a:custGeom>
              <a:rect b="b" l="l" r="r" t="t"/>
              <a:pathLst>
                <a:path extrusionOk="0" h="2167" w="7113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608275" y="1897725"/>
              <a:ext cx="47900" cy="242450"/>
            </a:xfrm>
            <a:custGeom>
              <a:rect b="b" l="l" r="r" t="t"/>
              <a:pathLst>
                <a:path extrusionOk="0" h="9698" w="1916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438050" y="1225225"/>
              <a:ext cx="66900" cy="145925"/>
            </a:xfrm>
            <a:custGeom>
              <a:rect b="b" l="l" r="r" t="t"/>
              <a:pathLst>
                <a:path extrusionOk="0" h="5837" w="2676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469225" y="1140325"/>
              <a:ext cx="338175" cy="290100"/>
            </a:xfrm>
            <a:custGeom>
              <a:rect b="b" l="l" r="r" t="t"/>
              <a:pathLst>
                <a:path extrusionOk="0" h="11604" w="13527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411450" y="1200550"/>
              <a:ext cx="390625" cy="523400"/>
            </a:xfrm>
            <a:custGeom>
              <a:rect b="b" l="l" r="r" t="t"/>
              <a:pathLst>
                <a:path extrusionOk="0" h="20936" w="15625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548250" y="1545150"/>
              <a:ext cx="82850" cy="78300"/>
            </a:xfrm>
            <a:custGeom>
              <a:rect b="b" l="l" r="r" t="t"/>
              <a:pathLst>
                <a:path extrusionOk="0" h="3132" w="3314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5488200" y="1192750"/>
              <a:ext cx="129225" cy="204800"/>
            </a:xfrm>
            <a:custGeom>
              <a:rect b="b" l="l" r="r" t="t"/>
              <a:pathLst>
                <a:path extrusionOk="0" h="8192" w="5169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452300" y="1334000"/>
              <a:ext cx="73925" cy="81425"/>
            </a:xfrm>
            <a:custGeom>
              <a:rect b="b" l="l" r="r" t="t"/>
              <a:pathLst>
                <a:path extrusionOk="0" h="3257" w="2957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475300" y="1349850"/>
              <a:ext cx="28125" cy="44550"/>
            </a:xfrm>
            <a:custGeom>
              <a:rect b="b" l="l" r="r" t="t"/>
              <a:pathLst>
                <a:path extrusionOk="0" h="1782" w="1125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552800" y="1171150"/>
              <a:ext cx="232550" cy="130525"/>
            </a:xfrm>
            <a:custGeom>
              <a:rect b="b" l="l" r="r" t="t"/>
              <a:pathLst>
                <a:path extrusionOk="0" h="5221" w="9302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629550" y="1140875"/>
              <a:ext cx="142125" cy="158850"/>
            </a:xfrm>
            <a:custGeom>
              <a:rect b="b" l="l" r="r" t="t"/>
              <a:pathLst>
                <a:path extrusionOk="0" h="6354" w="5685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574850" y="1156075"/>
              <a:ext cx="178600" cy="144400"/>
            </a:xfrm>
            <a:custGeom>
              <a:rect b="b" l="l" r="r" t="t"/>
              <a:pathLst>
                <a:path extrusionOk="0" h="5776" w="7144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711625" y="1397350"/>
              <a:ext cx="25850" cy="22350"/>
            </a:xfrm>
            <a:custGeom>
              <a:rect b="b" l="l" r="r" t="t"/>
              <a:pathLst>
                <a:path extrusionOk="0" h="894" w="1034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712375" y="1384650"/>
              <a:ext cx="45625" cy="20875"/>
            </a:xfrm>
            <a:custGeom>
              <a:rect b="b" l="l" r="r" t="t"/>
              <a:pathLst>
                <a:path extrusionOk="0" h="835" w="1825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594600" y="1363625"/>
              <a:ext cx="25850" cy="22350"/>
            </a:xfrm>
            <a:custGeom>
              <a:rect b="b" l="l" r="r" t="t"/>
              <a:pathLst>
                <a:path extrusionOk="0" h="894" w="1034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595350" y="1346525"/>
              <a:ext cx="44875" cy="20875"/>
            </a:xfrm>
            <a:custGeom>
              <a:rect b="b" l="l" r="r" t="t"/>
              <a:pathLst>
                <a:path extrusionOk="0" h="835" w="1795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652350" y="1369600"/>
              <a:ext cx="34225" cy="108700"/>
            </a:xfrm>
            <a:custGeom>
              <a:rect b="b" l="l" r="r" t="t"/>
              <a:pathLst>
                <a:path extrusionOk="0" h="4348" w="1369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608275" y="1466125"/>
              <a:ext cx="33450" cy="46300"/>
            </a:xfrm>
            <a:custGeom>
              <a:rect b="b" l="l" r="r" t="t"/>
              <a:pathLst>
                <a:path extrusionOk="0" h="1852" w="1338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602200" y="1302050"/>
              <a:ext cx="57775" cy="20550"/>
            </a:xfrm>
            <a:custGeom>
              <a:rect b="b" l="l" r="r" t="t"/>
              <a:pathLst>
                <a:path extrusionOk="0" h="822" w="2311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5724525" y="1348525"/>
              <a:ext cx="41825" cy="21600"/>
            </a:xfrm>
            <a:custGeom>
              <a:rect b="b" l="l" r="r" t="t"/>
              <a:pathLst>
                <a:path extrusionOk="0" h="864" w="1673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492000" y="2423575"/>
              <a:ext cx="83625" cy="79050"/>
            </a:xfrm>
            <a:custGeom>
              <a:rect b="b" l="l" r="r" t="t"/>
              <a:pathLst>
                <a:path extrusionOk="0" h="3162" w="3345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001875" y="2319850"/>
              <a:ext cx="494725" cy="160925"/>
            </a:xfrm>
            <a:custGeom>
              <a:rect b="b" l="l" r="r" t="t"/>
              <a:pathLst>
                <a:path extrusionOk="0" h="6437" w="19789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419050" y="2438775"/>
              <a:ext cx="101850" cy="80150"/>
            </a:xfrm>
            <a:custGeom>
              <a:rect b="b" l="l" r="r" t="t"/>
              <a:pathLst>
                <a:path extrusionOk="0" h="3206" w="4074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423625" y="2442250"/>
              <a:ext cx="96525" cy="75875"/>
            </a:xfrm>
            <a:custGeom>
              <a:rect b="b" l="l" r="r" t="t"/>
              <a:pathLst>
                <a:path extrusionOk="0" h="3035" w="3861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433500" y="2456250"/>
              <a:ext cx="16750" cy="11425"/>
            </a:xfrm>
            <a:custGeom>
              <a:rect b="b" l="l" r="r" t="t"/>
              <a:pathLst>
                <a:path extrusionOk="0" h="457" w="67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457050" y="2456250"/>
              <a:ext cx="14475" cy="12175"/>
            </a:xfrm>
            <a:custGeom>
              <a:rect b="b" l="l" r="r" t="t"/>
              <a:pathLst>
                <a:path extrusionOk="0" h="487" w="579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458575" y="2481325"/>
              <a:ext cx="21300" cy="31950"/>
            </a:xfrm>
            <a:custGeom>
              <a:rect b="b" l="l" r="r" t="t"/>
              <a:pathLst>
                <a:path extrusionOk="0" h="1278" w="852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5494300" y="2460050"/>
              <a:ext cx="7625" cy="36500"/>
            </a:xfrm>
            <a:custGeom>
              <a:rect b="b" l="l" r="r" t="t"/>
              <a:pathLst>
                <a:path extrusionOk="0" h="1460" w="305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5448700" y="2457025"/>
              <a:ext cx="52450" cy="37250"/>
            </a:xfrm>
            <a:custGeom>
              <a:rect b="b" l="l" r="r" t="t"/>
              <a:pathLst>
                <a:path extrusionOk="0" h="1490" w="2098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444125" y="2446375"/>
              <a:ext cx="25125" cy="45625"/>
            </a:xfrm>
            <a:custGeom>
              <a:rect b="b" l="l" r="r" t="t"/>
              <a:pathLst>
                <a:path extrusionOk="0" h="1825" w="1005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466925" y="2474500"/>
              <a:ext cx="38025" cy="38775"/>
            </a:xfrm>
            <a:custGeom>
              <a:rect b="b" l="l" r="r" t="t"/>
              <a:pathLst>
                <a:path extrusionOk="0" h="1551" w="1521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933500" y="2416950"/>
              <a:ext cx="300925" cy="67450"/>
            </a:xfrm>
            <a:custGeom>
              <a:rect b="b" l="l" r="r" t="t"/>
              <a:pathLst>
                <a:path extrusionOk="0" h="2698" w="12037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289850" y="2289025"/>
              <a:ext cx="645950" cy="299550"/>
            </a:xfrm>
            <a:custGeom>
              <a:rect b="b" l="l" r="r" t="t"/>
              <a:pathLst>
                <a:path extrusionOk="0" h="11982" w="25838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371175" y="2231775"/>
              <a:ext cx="155800" cy="59600"/>
            </a:xfrm>
            <a:custGeom>
              <a:rect b="b" l="l" r="r" t="t"/>
              <a:pathLst>
                <a:path extrusionOk="0" h="2384" w="6232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20875" y="2324025"/>
              <a:ext cx="158075" cy="76025"/>
            </a:xfrm>
            <a:custGeom>
              <a:rect b="b" l="l" r="r" t="t"/>
              <a:pathLst>
                <a:path extrusionOk="0" h="3041" w="6323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72075" y="2375700"/>
              <a:ext cx="78300" cy="164925"/>
            </a:xfrm>
            <a:custGeom>
              <a:rect b="b" l="l" r="r" t="t"/>
              <a:pathLst>
                <a:path extrusionOk="0" h="6597" w="3132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836225" y="2393175"/>
              <a:ext cx="5350" cy="51700"/>
            </a:xfrm>
            <a:custGeom>
              <a:rect b="b" l="l" r="r" t="t"/>
              <a:pathLst>
                <a:path extrusionOk="0" h="2068" w="214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05075" y="2453225"/>
              <a:ext cx="66125" cy="107150"/>
            </a:xfrm>
            <a:custGeom>
              <a:rect b="b" l="l" r="r" t="t"/>
              <a:pathLst>
                <a:path extrusionOk="0" h="4286" w="2645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24375" y="2370375"/>
              <a:ext cx="71450" cy="57025"/>
            </a:xfrm>
            <a:custGeom>
              <a:rect b="b" l="l" r="r" t="t"/>
              <a:pathLst>
                <a:path extrusionOk="0" h="2281" w="285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078625" y="2325550"/>
              <a:ext cx="12175" cy="91225"/>
            </a:xfrm>
            <a:custGeom>
              <a:rect b="b" l="l" r="r" t="t"/>
              <a:pathLst>
                <a:path extrusionOk="0" h="3649" w="487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192600" y="2351400"/>
              <a:ext cx="16000" cy="76750"/>
            </a:xfrm>
            <a:custGeom>
              <a:rect b="b" l="l" r="r" t="t"/>
              <a:pathLst>
                <a:path extrusionOk="0" h="3070" w="64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89125" y="2399250"/>
              <a:ext cx="6100" cy="30425"/>
            </a:xfrm>
            <a:custGeom>
              <a:rect b="b" l="l" r="r" t="t"/>
              <a:pathLst>
                <a:path extrusionOk="0" h="1217" w="244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422100" y="2430425"/>
              <a:ext cx="2300" cy="44100"/>
            </a:xfrm>
            <a:custGeom>
              <a:rect b="b" l="l" r="r" t="t"/>
              <a:pathLst>
                <a:path extrusionOk="0" h="1764" w="92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82425" y="2425100"/>
              <a:ext cx="367050" cy="140900"/>
            </a:xfrm>
            <a:custGeom>
              <a:rect b="b" l="l" r="r" t="t"/>
              <a:pathLst>
                <a:path extrusionOk="0" h="5636" w="14682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104475" y="2434975"/>
              <a:ext cx="18250" cy="63100"/>
            </a:xfrm>
            <a:custGeom>
              <a:rect b="b" l="l" r="r" t="t"/>
              <a:pathLst>
                <a:path extrusionOk="0" h="2524" w="73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083200" y="2476200"/>
              <a:ext cx="23575" cy="3625"/>
            </a:xfrm>
            <a:custGeom>
              <a:rect b="b" l="l" r="r" t="t"/>
              <a:pathLst>
                <a:path extrusionOk="0" h="145" w="943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5090775" y="2446000"/>
              <a:ext cx="20550" cy="8000"/>
            </a:xfrm>
            <a:custGeom>
              <a:rect b="b" l="l" r="r" t="t"/>
              <a:pathLst>
                <a:path extrusionOk="0" h="320" w="822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105975" y="2427000"/>
              <a:ext cx="346550" cy="138475"/>
            </a:xfrm>
            <a:custGeom>
              <a:rect b="b" l="l" r="r" t="t"/>
              <a:pathLst>
                <a:path extrusionOk="0" h="5539" w="13862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143975" y="2441825"/>
              <a:ext cx="18275" cy="114000"/>
            </a:xfrm>
            <a:custGeom>
              <a:rect b="b" l="l" r="r" t="t"/>
              <a:pathLst>
                <a:path extrusionOk="0" h="4560" w="731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5235925" y="2500325"/>
              <a:ext cx="13700" cy="53225"/>
            </a:xfrm>
            <a:custGeom>
              <a:rect b="b" l="l" r="r" t="t"/>
              <a:pathLst>
                <a:path extrusionOk="0" h="2129" w="548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223000" y="2467650"/>
              <a:ext cx="5350" cy="31175"/>
            </a:xfrm>
            <a:custGeom>
              <a:rect b="b" l="l" r="r" t="t"/>
              <a:pathLst>
                <a:path extrusionOk="0" h="1247" w="214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238200" y="2434975"/>
              <a:ext cx="7625" cy="28900"/>
            </a:xfrm>
            <a:custGeom>
              <a:rect b="b" l="l" r="r" t="t"/>
              <a:pathLst>
                <a:path extrusionOk="0" h="1156" w="305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02025" y="2428900"/>
              <a:ext cx="9150" cy="24350"/>
            </a:xfrm>
            <a:custGeom>
              <a:rect b="b" l="l" r="r" t="t"/>
              <a:pathLst>
                <a:path extrusionOk="0" h="974" w="366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337000" y="2448650"/>
              <a:ext cx="25100" cy="57775"/>
            </a:xfrm>
            <a:custGeom>
              <a:rect b="b" l="l" r="r" t="t"/>
              <a:pathLst>
                <a:path extrusionOk="0" h="2311" w="1004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368900" y="2437250"/>
              <a:ext cx="6875" cy="8400"/>
            </a:xfrm>
            <a:custGeom>
              <a:rect b="b" l="l" r="r" t="t"/>
              <a:pathLst>
                <a:path extrusionOk="0" h="336" w="275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115900" y="2485775"/>
              <a:ext cx="335100" cy="53475"/>
            </a:xfrm>
            <a:custGeom>
              <a:rect b="b" l="l" r="r" t="t"/>
              <a:pathLst>
                <a:path extrusionOk="0" h="2139" w="13404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111300" y="2463850"/>
              <a:ext cx="181650" cy="20550"/>
            </a:xfrm>
            <a:custGeom>
              <a:rect b="b" l="l" r="r" t="t"/>
              <a:pathLst>
                <a:path extrusionOk="0" h="822" w="7266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124975" y="2434950"/>
              <a:ext cx="264475" cy="18300"/>
            </a:xfrm>
            <a:custGeom>
              <a:rect b="b" l="l" r="r" t="t"/>
              <a:pathLst>
                <a:path extrusionOk="0" h="732" w="10579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213125" y="2446050"/>
              <a:ext cx="235600" cy="57350"/>
            </a:xfrm>
            <a:custGeom>
              <a:rect b="b" l="l" r="r" t="t"/>
              <a:pathLst>
                <a:path extrusionOk="0" h="2294" w="9424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200200" y="2454550"/>
              <a:ext cx="117050" cy="14150"/>
            </a:xfrm>
            <a:custGeom>
              <a:rect b="b" l="l" r="r" t="t"/>
              <a:pathLst>
                <a:path extrusionOk="0" h="566" w="4682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320250" y="2254800"/>
              <a:ext cx="949900" cy="295700"/>
            </a:xfrm>
            <a:custGeom>
              <a:rect b="b" l="l" r="r" t="t"/>
              <a:pathLst>
                <a:path extrusionOk="0" h="11828" w="37996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508700" y="2228275"/>
              <a:ext cx="294875" cy="225725"/>
            </a:xfrm>
            <a:custGeom>
              <a:rect b="b" l="l" r="r" t="t"/>
              <a:pathLst>
                <a:path extrusionOk="0" h="9029" w="11795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934250" y="2330750"/>
              <a:ext cx="307025" cy="51825"/>
            </a:xfrm>
            <a:custGeom>
              <a:rect b="b" l="l" r="r" t="t"/>
              <a:pathLst>
                <a:path extrusionOk="0" h="2073" w="12281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004150" y="2327075"/>
              <a:ext cx="44100" cy="88925"/>
            </a:xfrm>
            <a:custGeom>
              <a:rect b="b" l="l" r="r" t="t"/>
              <a:pathLst>
                <a:path extrusionOk="0" h="3557" w="17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5135625" y="2327075"/>
              <a:ext cx="14450" cy="93500"/>
            </a:xfrm>
            <a:custGeom>
              <a:rect b="b" l="l" r="r" t="t"/>
              <a:pathLst>
                <a:path extrusionOk="0" h="3740" w="578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867375" y="2425850"/>
              <a:ext cx="63100" cy="62350"/>
            </a:xfrm>
            <a:custGeom>
              <a:rect b="b" l="l" r="r" t="t"/>
              <a:pathLst>
                <a:path extrusionOk="0" h="2494" w="2524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779225" y="2391675"/>
              <a:ext cx="8400" cy="67650"/>
            </a:xfrm>
            <a:custGeom>
              <a:rect b="b" l="l" r="r" t="t"/>
              <a:pathLst>
                <a:path extrusionOk="0" h="2706" w="336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760225" y="2486650"/>
              <a:ext cx="22825" cy="95775"/>
            </a:xfrm>
            <a:custGeom>
              <a:rect b="b" l="l" r="r" t="t"/>
              <a:pathLst>
                <a:path extrusionOk="0" h="3831" w="913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893975" y="2384075"/>
              <a:ext cx="6100" cy="14450"/>
            </a:xfrm>
            <a:custGeom>
              <a:rect b="b" l="l" r="r" t="t"/>
              <a:pathLst>
                <a:path extrusionOk="0" h="578" w="244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577850" y="2348350"/>
              <a:ext cx="131500" cy="118575"/>
            </a:xfrm>
            <a:custGeom>
              <a:rect b="b" l="l" r="r" t="t"/>
              <a:pathLst>
                <a:path extrusionOk="0" h="4743" w="526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455525" y="2253375"/>
              <a:ext cx="139825" cy="64600"/>
            </a:xfrm>
            <a:custGeom>
              <a:rect b="b" l="l" r="r" t="t"/>
              <a:pathLst>
                <a:path extrusionOk="0" h="2584" w="5593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367400" y="2420550"/>
              <a:ext cx="3050" cy="11400"/>
            </a:xfrm>
            <a:custGeom>
              <a:rect b="b" l="l" r="r" t="t"/>
              <a:pathLst>
                <a:path extrusionOk="0" h="456" w="122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741250" y="2416750"/>
              <a:ext cx="252325" cy="222050"/>
            </a:xfrm>
            <a:custGeom>
              <a:rect b="b" l="l" r="r" t="t"/>
              <a:pathLst>
                <a:path extrusionOk="0" h="8882" w="10093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896275" y="2505650"/>
              <a:ext cx="50925" cy="120075"/>
            </a:xfrm>
            <a:custGeom>
              <a:rect b="b" l="l" r="r" t="t"/>
              <a:pathLst>
                <a:path extrusionOk="0" h="4803" w="2037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920600" y="2494450"/>
              <a:ext cx="53200" cy="115325"/>
            </a:xfrm>
            <a:custGeom>
              <a:rect b="b" l="l" r="r" t="t"/>
              <a:pathLst>
                <a:path extrusionOk="0" h="4613" w="2128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5871200" y="2530725"/>
              <a:ext cx="58525" cy="101100"/>
            </a:xfrm>
            <a:custGeom>
              <a:rect b="b" l="l" r="r" t="t"/>
              <a:pathLst>
                <a:path extrusionOk="0" h="4044" w="2341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874225" y="2439900"/>
              <a:ext cx="72225" cy="41600"/>
            </a:xfrm>
            <a:custGeom>
              <a:rect b="b" l="l" r="r" t="t"/>
              <a:pathLst>
                <a:path extrusionOk="0" h="1664" w="2889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6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29"/>
          <p:cNvSpPr txBox="1"/>
          <p:nvPr>
            <p:ph idx="1" type="subTitle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7">
    <p:bg>
      <p:bgPr>
        <a:solidFill>
          <a:schemeClr val="accent3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0"/>
          <p:cNvSpPr txBox="1"/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30"/>
          <p:cNvSpPr txBox="1"/>
          <p:nvPr>
            <p:ph idx="1" type="subTitle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4"/>
          <p:cNvSpPr txBox="1"/>
          <p:nvPr>
            <p:ph idx="2" type="subTitle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 txBox="1"/>
          <p:nvPr>
            <p:ph idx="3" type="subTitle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4"/>
          <p:cNvSpPr txBox="1"/>
          <p:nvPr>
            <p:ph idx="4" type="subTitle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18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3987667" y="-2559618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1"/>
          <p:cNvSpPr txBox="1"/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0" name="Google Shape;480;p31"/>
          <p:cNvSpPr txBox="1"/>
          <p:nvPr>
            <p:ph idx="1" type="subTitle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1" name="Google Shape;481;p3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9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/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5" name="Google Shape;485;p32"/>
          <p:cNvSpPr txBox="1"/>
          <p:nvPr>
            <p:ph idx="1" type="subTitle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0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/>
          <p:nvPr>
            <p:ph idx="1" type="subTitle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8" name="Google Shape;488;p33"/>
          <p:cNvSpPr txBox="1"/>
          <p:nvPr>
            <p:ph idx="2" type="subTitle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9" name="Google Shape;489;p33"/>
          <p:cNvSpPr txBox="1"/>
          <p:nvPr>
            <p:ph idx="3" type="subTitle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0" name="Google Shape;490;p33"/>
          <p:cNvSpPr txBox="1"/>
          <p:nvPr>
            <p:ph idx="4" type="subTitle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1" name="Google Shape;491;p33"/>
          <p:cNvSpPr txBox="1"/>
          <p:nvPr>
            <p:ph idx="5" type="subTitle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2" name="Google Shape;492;p33"/>
          <p:cNvSpPr txBox="1"/>
          <p:nvPr>
            <p:ph idx="6" type="subTitle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3" name="Google Shape;493;p33"/>
          <p:cNvSpPr txBox="1"/>
          <p:nvPr>
            <p:ph idx="7" type="subTitle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4" name="Google Shape;494;p33"/>
          <p:cNvSpPr txBox="1"/>
          <p:nvPr>
            <p:ph idx="8" type="subTitle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5" name="Google Shape;495;p33"/>
          <p:cNvSpPr txBox="1"/>
          <p:nvPr>
            <p:ph idx="9" type="subTitle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6" name="Google Shape;496;p33"/>
          <p:cNvSpPr txBox="1"/>
          <p:nvPr>
            <p:ph idx="13" type="subTitle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7" name="Google Shape;497;p33"/>
          <p:cNvSpPr txBox="1"/>
          <p:nvPr>
            <p:ph idx="14" type="subTitle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8" name="Google Shape;498;p33"/>
          <p:cNvSpPr txBox="1"/>
          <p:nvPr>
            <p:ph idx="15" type="subTitle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9" name="Google Shape;499;p33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1">
    <p:bg>
      <p:bgPr>
        <a:solidFill>
          <a:schemeClr val="accent3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502" name="Google Shape;502;p3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4"/>
          <p:cNvSpPr txBox="1"/>
          <p:nvPr>
            <p:ph type="title"/>
          </p:nvPr>
        </p:nvSpPr>
        <p:spPr>
          <a:xfrm>
            <a:off x="1067275" y="445025"/>
            <a:ext cx="70095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/>
          <p:nvPr/>
        </p:nvSpPr>
        <p:spPr>
          <a:xfrm rot="277699">
            <a:off x="732714" y="-2396143"/>
            <a:ext cx="10332728" cy="9979420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5"/>
          <p:cNvSpPr txBox="1"/>
          <p:nvPr>
            <p:ph hasCustomPrompt="1" type="title"/>
          </p:nvPr>
        </p:nvSpPr>
        <p:spPr>
          <a:xfrm>
            <a:off x="4428825" y="1297544"/>
            <a:ext cx="3673800" cy="9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9" name="Google Shape;5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35"/>
          <p:cNvSpPr txBox="1"/>
          <p:nvPr>
            <p:ph idx="1" type="subTitle"/>
          </p:nvPr>
        </p:nvSpPr>
        <p:spPr>
          <a:xfrm>
            <a:off x="5628075" y="2277569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1" name="Google Shape;511;p35"/>
          <p:cNvSpPr txBox="1"/>
          <p:nvPr>
            <p:ph idx="2" type="subTitle"/>
          </p:nvPr>
        </p:nvSpPr>
        <p:spPr>
          <a:xfrm>
            <a:off x="6628963" y="3756663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2" name="Google Shape;512;p35"/>
          <p:cNvSpPr txBox="1"/>
          <p:nvPr>
            <p:ph idx="3" type="subTitle"/>
          </p:nvPr>
        </p:nvSpPr>
        <p:spPr>
          <a:xfrm>
            <a:off x="4493950" y="3756675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3" name="Google Shape;513;p35"/>
          <p:cNvSpPr txBox="1"/>
          <p:nvPr>
            <p:ph idx="4"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14" name="Google Shape;514;p35"/>
          <p:cNvSpPr txBox="1"/>
          <p:nvPr>
            <p:ph hasCustomPrompt="1" idx="5" type="title"/>
          </p:nvPr>
        </p:nvSpPr>
        <p:spPr>
          <a:xfrm>
            <a:off x="6227110" y="29687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5" name="Google Shape;515;p35"/>
          <p:cNvSpPr txBox="1"/>
          <p:nvPr>
            <p:ph hasCustomPrompt="1" idx="6" type="title"/>
          </p:nvPr>
        </p:nvSpPr>
        <p:spPr>
          <a:xfrm>
            <a:off x="4037625" y="29686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text">
  <p:cSld name="CUSTOM_23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6"/>
          <p:cNvSpPr txBox="1"/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36"/>
          <p:cNvSpPr txBox="1"/>
          <p:nvPr>
            <p:ph idx="1" type="subTitle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text 2">
  <p:cSld name="CUSTOM_2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 flipH="1" rot="-277656">
            <a:off x="-6329208" y="-4642393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7"/>
          <p:cNvSpPr txBox="1"/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3" name="Google Shape;523;p37"/>
          <p:cNvSpPr txBox="1"/>
          <p:nvPr>
            <p:ph idx="1" type="subTitle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bg>
      <p:bgPr>
        <a:solidFill>
          <a:schemeClr val="accent3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7575" y="0"/>
            <a:ext cx="9144000" cy="5143500"/>
          </a:xfrm>
          <a:prstGeom prst="rect">
            <a:avLst/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flipH="1" rot="8087307">
            <a:off x="5106452" y="-301900"/>
            <a:ext cx="5990388" cy="5820772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5148375" y="2076450"/>
            <a:ext cx="33939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8"/>
          <p:cNvSpPr txBox="1"/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 rot="1352959">
            <a:off x="-638950" y="-2952197"/>
            <a:ext cx="10421907" cy="10114552"/>
            <a:chOff x="1786775" y="1002200"/>
            <a:chExt cx="3861800" cy="3712875"/>
          </a:xfrm>
        </p:grpSpPr>
        <p:sp>
          <p:nvSpPr>
            <p:cNvPr id="56" name="Google Shape;56;p9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916062" y="4010475"/>
            <a:ext cx="2682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/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nUMDOvSFZqA" TargetMode="External"/><Relationship Id="rId4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"/>
          <p:cNvSpPr txBox="1"/>
          <p:nvPr>
            <p:ph type="ctrTitle"/>
          </p:nvPr>
        </p:nvSpPr>
        <p:spPr>
          <a:xfrm>
            <a:off x="534825" y="444363"/>
            <a:ext cx="4410300" cy="17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SOSGAS</a:t>
            </a:r>
            <a:endParaRPr sz="8300"/>
          </a:p>
        </p:txBody>
      </p:sp>
      <p:sp>
        <p:nvSpPr>
          <p:cNvPr id="530" name="Google Shape;530;p39"/>
          <p:cNvSpPr txBox="1"/>
          <p:nvPr>
            <p:ph idx="1" type="subTitle"/>
          </p:nvPr>
        </p:nvSpPr>
        <p:spPr>
          <a:xfrm>
            <a:off x="685800" y="2298500"/>
            <a:ext cx="28674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José Restrepo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Santiago Hurtado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Edwin Calvo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Jennifer López</a:t>
            </a:r>
            <a:endParaRPr/>
          </a:p>
        </p:txBody>
      </p:sp>
      <p:pic>
        <p:nvPicPr>
          <p:cNvPr id="531" name="Google Shape;531;p39"/>
          <p:cNvPicPr preferRelativeResize="0"/>
          <p:nvPr/>
        </p:nvPicPr>
        <p:blipFill rotWithShape="1">
          <a:blip r:embed="rId3">
            <a:alphaModFix/>
          </a:blip>
          <a:srcRect b="44904" l="25181" r="23956" t="18066"/>
          <a:stretch/>
        </p:blipFill>
        <p:spPr>
          <a:xfrm>
            <a:off x="4811350" y="986400"/>
            <a:ext cx="4207500" cy="39633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8"/>
          <p:cNvSpPr txBox="1"/>
          <p:nvPr>
            <p:ph type="title"/>
          </p:nvPr>
        </p:nvSpPr>
        <p:spPr>
          <a:xfrm>
            <a:off x="3037500" y="1955400"/>
            <a:ext cx="413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50"/>
              <a:t>Solución final</a:t>
            </a:r>
            <a:endParaRPr sz="4150"/>
          </a:p>
        </p:txBody>
      </p:sp>
      <p:sp>
        <p:nvSpPr>
          <p:cNvPr id="669" name="Google Shape;669;p48"/>
          <p:cNvSpPr txBox="1"/>
          <p:nvPr>
            <p:ph idx="2" type="title"/>
          </p:nvPr>
        </p:nvSpPr>
        <p:spPr>
          <a:xfrm>
            <a:off x="2049301" y="1955400"/>
            <a:ext cx="98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04</a:t>
            </a:r>
            <a:endParaRPr sz="4500"/>
          </a:p>
        </p:txBody>
      </p:sp>
      <p:grpSp>
        <p:nvGrpSpPr>
          <p:cNvPr id="670" name="Google Shape;670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671" name="Google Shape;671;p48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684" name="Google Shape;684;p48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8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8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50" y="738200"/>
            <a:ext cx="7403000" cy="41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49"/>
          <p:cNvSpPr txBox="1"/>
          <p:nvPr/>
        </p:nvSpPr>
        <p:spPr>
          <a:xfrm>
            <a:off x="1964850" y="82700"/>
            <a:ext cx="52143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Diagrama de Bloques</a:t>
            </a:r>
            <a:endParaRPr b="1" sz="24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0"/>
          <p:cNvSpPr txBox="1"/>
          <p:nvPr/>
        </p:nvSpPr>
        <p:spPr>
          <a:xfrm>
            <a:off x="539625" y="1614600"/>
            <a:ext cx="12684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Módulo SIM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701" name="Google Shape;701;p50"/>
          <p:cNvSpPr txBox="1"/>
          <p:nvPr/>
        </p:nvSpPr>
        <p:spPr>
          <a:xfrm>
            <a:off x="1964850" y="663300"/>
            <a:ext cx="52143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Envío de información</a:t>
            </a:r>
            <a:endParaRPr b="1" sz="24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02" name="Google Shape;702;p50"/>
          <p:cNvSpPr txBox="1"/>
          <p:nvPr/>
        </p:nvSpPr>
        <p:spPr>
          <a:xfrm>
            <a:off x="7255350" y="1635000"/>
            <a:ext cx="1268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Envío de lecturas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703" name="Google Shape;703;p50"/>
          <p:cNvSpPr txBox="1"/>
          <p:nvPr/>
        </p:nvSpPr>
        <p:spPr>
          <a:xfrm>
            <a:off x="5148075" y="1635000"/>
            <a:ext cx="1446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Tecnología de 2G o 3G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704" name="Google Shape;704;p50"/>
          <p:cNvSpPr txBox="1"/>
          <p:nvPr/>
        </p:nvSpPr>
        <p:spPr>
          <a:xfrm>
            <a:off x="2194200" y="1609500"/>
            <a:ext cx="23391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Datos móviles de una SIM card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705" name="Google Shape;705;p50"/>
          <p:cNvSpPr txBox="1"/>
          <p:nvPr/>
        </p:nvSpPr>
        <p:spPr>
          <a:xfrm>
            <a:off x="4838200" y="2789050"/>
            <a:ext cx="25287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Base de datos de la compañía Norgas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706" name="Google Shape;706;p50"/>
          <p:cNvSpPr/>
          <p:nvPr/>
        </p:nvSpPr>
        <p:spPr>
          <a:xfrm>
            <a:off x="1723225" y="1859175"/>
            <a:ext cx="6072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07" name="Google Shape;707;p50"/>
          <p:cNvSpPr/>
          <p:nvPr/>
        </p:nvSpPr>
        <p:spPr>
          <a:xfrm>
            <a:off x="4416850" y="1859175"/>
            <a:ext cx="6072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08" name="Google Shape;708;p50"/>
          <p:cNvSpPr/>
          <p:nvPr/>
        </p:nvSpPr>
        <p:spPr>
          <a:xfrm>
            <a:off x="6594375" y="1859175"/>
            <a:ext cx="6720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09" name="Google Shape;709;p50"/>
          <p:cNvSpPr/>
          <p:nvPr/>
        </p:nvSpPr>
        <p:spPr>
          <a:xfrm rot="10800000">
            <a:off x="7313000" y="2441775"/>
            <a:ext cx="705900" cy="880800"/>
          </a:xfrm>
          <a:prstGeom prst="bentArrow">
            <a:avLst>
              <a:gd fmla="val 25000" name="adj1"/>
              <a:gd fmla="val 25000" name="adj2"/>
              <a:gd fmla="val 25000" name="adj3"/>
              <a:gd fmla="val 40897" name="adj4"/>
            </a:avLst>
          </a:prstGeom>
          <a:solidFill>
            <a:schemeClr val="accent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0" name="Google Shape;710;p50"/>
          <p:cNvPicPr preferRelativeResize="0"/>
          <p:nvPr/>
        </p:nvPicPr>
        <p:blipFill rotWithShape="1">
          <a:blip r:embed="rId3">
            <a:alphaModFix/>
          </a:blip>
          <a:srcRect b="7474" l="0" r="0" t="12919"/>
          <a:stretch/>
        </p:blipFill>
        <p:spPr>
          <a:xfrm>
            <a:off x="1036166" y="2581200"/>
            <a:ext cx="2897859" cy="23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1"/>
          <p:cNvSpPr txBox="1"/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Subsistema 1</a:t>
            </a:r>
            <a:endParaRPr/>
          </a:p>
        </p:txBody>
      </p:sp>
      <p:pic>
        <p:nvPicPr>
          <p:cNvPr id="716" name="Google Shape;7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75" y="1597500"/>
            <a:ext cx="5320976" cy="263387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7" name="Google Shape;717;p51"/>
          <p:cNvSpPr txBox="1"/>
          <p:nvPr/>
        </p:nvSpPr>
        <p:spPr>
          <a:xfrm>
            <a:off x="169900" y="1636888"/>
            <a:ext cx="2906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Celdas de carga de 50 kg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Puente de Wheatstone completo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Resolución de 0.01 kg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Amplificador con ganancia de 64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Conversor ADC 24 bits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2"/>
          <p:cNvSpPr txBox="1"/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Subsistema 2</a:t>
            </a:r>
            <a:endParaRPr/>
          </a:p>
        </p:txBody>
      </p:sp>
      <p:sp>
        <p:nvSpPr>
          <p:cNvPr id="723" name="Google Shape;723;p52"/>
          <p:cNvSpPr txBox="1"/>
          <p:nvPr/>
        </p:nvSpPr>
        <p:spPr>
          <a:xfrm>
            <a:off x="407475" y="1852438"/>
            <a:ext cx="2906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Módulo Wifi ESP8266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Alimentación de 3.3 V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Plataforma de IoT (Thingspeak)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Latencia promedio de 1 minuto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24" name="Google Shape;7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700" y="1479900"/>
            <a:ext cx="4856175" cy="2986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/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</a:t>
            </a:r>
            <a:endParaRPr/>
          </a:p>
        </p:txBody>
      </p:sp>
      <p:sp>
        <p:nvSpPr>
          <p:cNvPr id="730" name="Google Shape;730;p53"/>
          <p:cNvSpPr txBox="1"/>
          <p:nvPr/>
        </p:nvSpPr>
        <p:spPr>
          <a:xfrm>
            <a:off x="10600" y="1673525"/>
            <a:ext cx="29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Equipo del área de innovación de Norgas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1" name="Google Shape;731;p53"/>
          <p:cNvSpPr txBox="1"/>
          <p:nvPr/>
        </p:nvSpPr>
        <p:spPr>
          <a:xfrm>
            <a:off x="0" y="2514200"/>
            <a:ext cx="329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Comparación con pesa de precisión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2" name="Google Shape;732;p53"/>
          <p:cNvSpPr txBox="1"/>
          <p:nvPr/>
        </p:nvSpPr>
        <p:spPr>
          <a:xfrm>
            <a:off x="0" y="3354875"/>
            <a:ext cx="32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Cumplimiento de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requerimiento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33" name="Google Shape;7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325" y="1069826"/>
            <a:ext cx="3369525" cy="35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3"/>
          <p:cNvPicPr preferRelativeResize="0"/>
          <p:nvPr/>
        </p:nvPicPr>
        <p:blipFill rotWithShape="1">
          <a:blip r:embed="rId4">
            <a:alphaModFix/>
          </a:blip>
          <a:srcRect b="0" l="8332" r="5497" t="0"/>
          <a:stretch/>
        </p:blipFill>
        <p:spPr>
          <a:xfrm>
            <a:off x="3609125" y="1514238"/>
            <a:ext cx="49244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54"/>
          <p:cNvPicPr preferRelativeResize="0"/>
          <p:nvPr/>
        </p:nvPicPr>
        <p:blipFill rotWithShape="1">
          <a:blip r:embed="rId3">
            <a:alphaModFix/>
          </a:blip>
          <a:srcRect b="0" l="61781" r="0" t="0"/>
          <a:stretch/>
        </p:blipFill>
        <p:spPr>
          <a:xfrm>
            <a:off x="4911025" y="2197875"/>
            <a:ext cx="3424500" cy="23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4"/>
          <p:cNvPicPr preferRelativeResize="0"/>
          <p:nvPr/>
        </p:nvPicPr>
        <p:blipFill rotWithShape="1">
          <a:blip r:embed="rId3">
            <a:alphaModFix/>
          </a:blip>
          <a:srcRect b="0" l="0" r="60372" t="0"/>
          <a:stretch/>
        </p:blipFill>
        <p:spPr>
          <a:xfrm>
            <a:off x="658075" y="2340150"/>
            <a:ext cx="3424500" cy="20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4"/>
          <p:cNvSpPr txBox="1"/>
          <p:nvPr/>
        </p:nvSpPr>
        <p:spPr>
          <a:xfrm>
            <a:off x="604350" y="470025"/>
            <a:ext cx="554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Validación del envío de datos</a:t>
            </a:r>
            <a:endParaRPr sz="24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42" name="Google Shape;742;p54"/>
          <p:cNvSpPr txBox="1"/>
          <p:nvPr/>
        </p:nvSpPr>
        <p:spPr>
          <a:xfrm>
            <a:off x="2836600" y="1299213"/>
            <a:ext cx="32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Medidas enviadas a Things speak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43" name="Google Shape;743;p54"/>
          <p:cNvPicPr preferRelativeResize="0"/>
          <p:nvPr/>
        </p:nvPicPr>
        <p:blipFill rotWithShape="1">
          <a:blip r:embed="rId4">
            <a:alphaModFix/>
          </a:blip>
          <a:srcRect b="5151" l="3733" r="6957" t="3021"/>
          <a:stretch/>
        </p:blipFill>
        <p:spPr>
          <a:xfrm>
            <a:off x="2516000" y="1913000"/>
            <a:ext cx="4112000" cy="27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Viabilidad</a:t>
            </a:r>
            <a:r>
              <a:rPr lang="en"/>
              <a:t> </a:t>
            </a:r>
            <a:r>
              <a:rPr lang="en"/>
              <a:t>económica</a:t>
            </a:r>
            <a:endParaRPr/>
          </a:p>
        </p:txBody>
      </p:sp>
      <p:pic>
        <p:nvPicPr>
          <p:cNvPr id="749" name="Google Shape;7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950" y="1300163"/>
            <a:ext cx="4482675" cy="28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5"/>
          <p:cNvSpPr txBox="1"/>
          <p:nvPr/>
        </p:nvSpPr>
        <p:spPr>
          <a:xfrm>
            <a:off x="1083025" y="1490675"/>
            <a:ext cx="24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Precios al por mayor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1" name="Google Shape;751;p55"/>
          <p:cNvSpPr txBox="1"/>
          <p:nvPr/>
        </p:nvSpPr>
        <p:spPr>
          <a:xfrm>
            <a:off x="1083025" y="2448825"/>
            <a:ext cx="24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Cantidades masivas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p55"/>
          <p:cNvSpPr txBox="1"/>
          <p:nvPr/>
        </p:nvSpPr>
        <p:spPr>
          <a:xfrm>
            <a:off x="1083025" y="3406975"/>
            <a:ext cx="23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Variación en el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dólar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/>
          <p:nvPr>
            <p:ph type="title"/>
          </p:nvPr>
        </p:nvSpPr>
        <p:spPr>
          <a:xfrm>
            <a:off x="880950" y="185425"/>
            <a:ext cx="6758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Ilustración</a:t>
            </a:r>
            <a:r>
              <a:rPr lang="en"/>
              <a:t> del prototipo ideal en </a:t>
            </a:r>
            <a:r>
              <a:rPr lang="en"/>
              <a:t>Tinkercad</a:t>
            </a:r>
            <a:endParaRPr/>
          </a:p>
        </p:txBody>
      </p:sp>
      <p:pic>
        <p:nvPicPr>
          <p:cNvPr id="758" name="Google Shape;7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725" y="2286925"/>
            <a:ext cx="3776400" cy="2564700"/>
          </a:xfrm>
          <a:prstGeom prst="round2DiagRect">
            <a:avLst>
              <a:gd fmla="val 50000" name="adj1"/>
              <a:gd fmla="val 45970" name="adj2"/>
            </a:avLst>
          </a:prstGeom>
          <a:noFill/>
          <a:ln>
            <a:noFill/>
          </a:ln>
        </p:spPr>
      </p:pic>
      <p:pic>
        <p:nvPicPr>
          <p:cNvPr id="759" name="Google Shape;759;p56"/>
          <p:cNvPicPr preferRelativeResize="0"/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806675" y="1110700"/>
            <a:ext cx="2927650" cy="41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7"/>
          <p:cNvSpPr txBox="1"/>
          <p:nvPr>
            <p:ph type="title"/>
          </p:nvPr>
        </p:nvSpPr>
        <p:spPr>
          <a:xfrm>
            <a:off x="190425" y="156175"/>
            <a:ext cx="30405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Imágenes</a:t>
            </a:r>
            <a:r>
              <a:rPr lang="en"/>
              <a:t> del prototipo</a:t>
            </a:r>
            <a:endParaRPr/>
          </a:p>
        </p:txBody>
      </p:sp>
      <p:pic>
        <p:nvPicPr>
          <p:cNvPr id="765" name="Google Shape;7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96549" y="-318899"/>
            <a:ext cx="2857500" cy="3807600"/>
          </a:xfrm>
          <a:prstGeom prst="round2DiagRect">
            <a:avLst>
              <a:gd fmla="val 39946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766" name="Google Shape;7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375" y="2667375"/>
            <a:ext cx="4153800" cy="2375400"/>
          </a:xfrm>
          <a:prstGeom prst="round2DiagRect">
            <a:avLst>
              <a:gd fmla="val 0" name="adj1"/>
              <a:gd fmla="val 43889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0" title="Pesa PIP 2021-1 Norga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075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8"/>
          <p:cNvSpPr txBox="1"/>
          <p:nvPr>
            <p:ph type="title"/>
          </p:nvPr>
        </p:nvSpPr>
        <p:spPr>
          <a:xfrm>
            <a:off x="3101950" y="1955400"/>
            <a:ext cx="397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Conclusiones</a:t>
            </a:r>
            <a:endParaRPr sz="4500"/>
          </a:p>
        </p:txBody>
      </p:sp>
      <p:sp>
        <p:nvSpPr>
          <p:cNvPr id="772" name="Google Shape;772;p58"/>
          <p:cNvSpPr txBox="1"/>
          <p:nvPr>
            <p:ph idx="2" type="title"/>
          </p:nvPr>
        </p:nvSpPr>
        <p:spPr>
          <a:xfrm>
            <a:off x="2082551" y="1955400"/>
            <a:ext cx="101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773" name="Google Shape;773;p5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774" name="Google Shape;774;p58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8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8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8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8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8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8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8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5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787" name="Google Shape;787;p58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8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8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8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8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8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9"/>
          <p:cNvSpPr/>
          <p:nvPr/>
        </p:nvSpPr>
        <p:spPr>
          <a:xfrm>
            <a:off x="330161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8" name="Google Shape;798;p59"/>
          <p:cNvCxnSpPr>
            <a:stCxn id="799" idx="2"/>
            <a:endCxn id="797" idx="6"/>
          </p:cNvCxnSpPr>
          <p:nvPr/>
        </p:nvCxnSpPr>
        <p:spPr>
          <a:xfrm rot="10800000">
            <a:off x="2843113" y="2807938"/>
            <a:ext cx="468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9"/>
          <p:cNvSpPr/>
          <p:nvPr/>
        </p:nvSpPr>
        <p:spPr>
          <a:xfrm>
            <a:off x="3311713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0" name="Google Shape;800;p59"/>
          <p:cNvCxnSpPr>
            <a:stCxn id="801" idx="2"/>
            <a:endCxn id="799" idx="6"/>
          </p:cNvCxnSpPr>
          <p:nvPr/>
        </p:nvCxnSpPr>
        <p:spPr>
          <a:xfrm rot="10800000">
            <a:off x="5824872" y="2807938"/>
            <a:ext cx="483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1" name="Google Shape;801;p59"/>
          <p:cNvSpPr/>
          <p:nvPr/>
        </p:nvSpPr>
        <p:spPr>
          <a:xfrm>
            <a:off x="6308172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Alcances</a:t>
            </a:r>
            <a:endParaRPr/>
          </a:p>
        </p:txBody>
      </p:sp>
      <p:sp>
        <p:nvSpPr>
          <p:cNvPr id="803" name="Google Shape;803;p59"/>
          <p:cNvSpPr txBox="1"/>
          <p:nvPr>
            <p:ph idx="1" type="subTitle"/>
          </p:nvPr>
        </p:nvSpPr>
        <p:spPr>
          <a:xfrm>
            <a:off x="614586" y="30407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Lecturas con poco margen de error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9"/>
          <p:cNvSpPr txBox="1"/>
          <p:nvPr>
            <p:ph idx="2" type="subTitle"/>
          </p:nvPr>
        </p:nvSpPr>
        <p:spPr>
          <a:xfrm>
            <a:off x="3513713" y="2951628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Mantener informada a la empresa</a:t>
            </a:r>
            <a:endParaRPr/>
          </a:p>
        </p:txBody>
      </p:sp>
      <p:sp>
        <p:nvSpPr>
          <p:cNvPr id="805" name="Google Shape;805;p59"/>
          <p:cNvSpPr txBox="1"/>
          <p:nvPr>
            <p:ph idx="3" type="subTitle"/>
          </p:nvPr>
        </p:nvSpPr>
        <p:spPr>
          <a:xfrm>
            <a:off x="524875" y="2431975"/>
            <a:ext cx="23034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Funcionamiento del sistema</a:t>
            </a:r>
            <a:endParaRPr sz="1700"/>
          </a:p>
        </p:txBody>
      </p:sp>
      <p:sp>
        <p:nvSpPr>
          <p:cNvPr id="806" name="Google Shape;806;p59"/>
          <p:cNvSpPr txBox="1"/>
          <p:nvPr>
            <p:ph idx="4" type="subTitle"/>
          </p:nvPr>
        </p:nvSpPr>
        <p:spPr>
          <a:xfrm>
            <a:off x="3538451" y="2431975"/>
            <a:ext cx="203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Envío de datos</a:t>
            </a:r>
            <a:endParaRPr/>
          </a:p>
        </p:txBody>
      </p:sp>
      <p:sp>
        <p:nvSpPr>
          <p:cNvPr id="807" name="Google Shape;807;p59"/>
          <p:cNvSpPr txBox="1"/>
          <p:nvPr>
            <p:ph idx="5" type="subTitle"/>
          </p:nvPr>
        </p:nvSpPr>
        <p:spPr>
          <a:xfrm>
            <a:off x="6555500" y="2822326"/>
            <a:ext cx="2124000" cy="1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Cumplimiento con los requerimientos planteados</a:t>
            </a:r>
            <a:endParaRPr/>
          </a:p>
        </p:txBody>
      </p:sp>
      <p:sp>
        <p:nvSpPr>
          <p:cNvPr id="808" name="Google Shape;808;p59"/>
          <p:cNvSpPr txBox="1"/>
          <p:nvPr>
            <p:ph idx="6" type="subTitle"/>
          </p:nvPr>
        </p:nvSpPr>
        <p:spPr>
          <a:xfrm>
            <a:off x="6250288" y="2335200"/>
            <a:ext cx="25989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</a:t>
            </a:r>
            <a:r>
              <a:rPr lang="en" sz="1700"/>
              <a:t>equerimientos</a:t>
            </a:r>
            <a:endParaRPr sz="1700"/>
          </a:p>
        </p:txBody>
      </p:sp>
      <p:grpSp>
        <p:nvGrpSpPr>
          <p:cNvPr id="809" name="Google Shape;809;p59"/>
          <p:cNvGrpSpPr/>
          <p:nvPr/>
        </p:nvGrpSpPr>
        <p:grpSpPr>
          <a:xfrm>
            <a:off x="1376505" y="1990811"/>
            <a:ext cx="420611" cy="357534"/>
            <a:chOff x="-3037625" y="3254850"/>
            <a:chExt cx="299325" cy="256775"/>
          </a:xfrm>
        </p:grpSpPr>
        <p:sp>
          <p:nvSpPr>
            <p:cNvPr id="810" name="Google Shape;810;p59"/>
            <p:cNvSpPr/>
            <p:nvPr/>
          </p:nvSpPr>
          <p:spPr>
            <a:xfrm>
              <a:off x="-3037625" y="3460400"/>
              <a:ext cx="152825" cy="51225"/>
            </a:xfrm>
            <a:custGeom>
              <a:rect b="b" l="l" r="r" t="t"/>
              <a:pathLst>
                <a:path extrusionOk="0"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-2884825" y="3460400"/>
              <a:ext cx="146525" cy="51225"/>
            </a:xfrm>
            <a:custGeom>
              <a:rect b="b" l="l" r="r" t="t"/>
              <a:pathLst>
                <a:path extrusionOk="0"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9"/>
            <p:cNvSpPr/>
            <p:nvPr/>
          </p:nvSpPr>
          <p:spPr>
            <a:xfrm>
              <a:off x="-2909225" y="3313125"/>
              <a:ext cx="59875" cy="72475"/>
            </a:xfrm>
            <a:custGeom>
              <a:rect b="b" l="l" r="r" t="t"/>
              <a:pathLst>
                <a:path extrusionOk="0"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-3029750" y="3254850"/>
              <a:ext cx="291450" cy="188250"/>
            </a:xfrm>
            <a:custGeom>
              <a:rect b="b" l="l" r="r" t="t"/>
              <a:pathLst>
                <a:path extrusionOk="0"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59"/>
          <p:cNvGrpSpPr/>
          <p:nvPr/>
        </p:nvGrpSpPr>
        <p:grpSpPr>
          <a:xfrm>
            <a:off x="4363643" y="1965767"/>
            <a:ext cx="424159" cy="419659"/>
            <a:chOff x="-1182750" y="3962900"/>
            <a:chExt cx="294575" cy="291450"/>
          </a:xfrm>
        </p:grpSpPr>
        <p:sp>
          <p:nvSpPr>
            <p:cNvPr id="815" name="Google Shape;815;p59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59"/>
          <p:cNvSpPr/>
          <p:nvPr/>
        </p:nvSpPr>
        <p:spPr>
          <a:xfrm>
            <a:off x="794711" y="1231263"/>
            <a:ext cx="369900" cy="3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9"/>
          <p:cNvSpPr/>
          <p:nvPr/>
        </p:nvSpPr>
        <p:spPr>
          <a:xfrm>
            <a:off x="7931472" y="1309563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9"/>
          <p:cNvSpPr/>
          <p:nvPr/>
        </p:nvSpPr>
        <p:spPr>
          <a:xfrm>
            <a:off x="5521125" y="381676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9"/>
          <p:cNvSpPr/>
          <p:nvPr/>
        </p:nvSpPr>
        <p:spPr>
          <a:xfrm>
            <a:off x="5685275" y="3552638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9"/>
          <p:cNvSpPr/>
          <p:nvPr/>
        </p:nvSpPr>
        <p:spPr>
          <a:xfrm>
            <a:off x="1332361" y="136731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9"/>
          <p:cNvSpPr/>
          <p:nvPr/>
        </p:nvSpPr>
        <p:spPr>
          <a:xfrm>
            <a:off x="3751575" y="160116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8" name="Google Shape;828;p59"/>
          <p:cNvGrpSpPr/>
          <p:nvPr/>
        </p:nvGrpSpPr>
        <p:grpSpPr>
          <a:xfrm flipH="1">
            <a:off x="478251" y="4069594"/>
            <a:ext cx="557414" cy="1071157"/>
            <a:chOff x="4002401" y="6360650"/>
            <a:chExt cx="930575" cy="1788241"/>
          </a:xfrm>
        </p:grpSpPr>
        <p:sp>
          <p:nvSpPr>
            <p:cNvPr id="829" name="Google Shape;829;p59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9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9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59"/>
          <p:cNvGrpSpPr/>
          <p:nvPr/>
        </p:nvGrpSpPr>
        <p:grpSpPr>
          <a:xfrm>
            <a:off x="8124138" y="4278168"/>
            <a:ext cx="668104" cy="895218"/>
            <a:chOff x="122038" y="7256930"/>
            <a:chExt cx="668104" cy="895218"/>
          </a:xfrm>
        </p:grpSpPr>
        <p:sp>
          <p:nvSpPr>
            <p:cNvPr id="837" name="Google Shape;837;p59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9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9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59"/>
          <p:cNvGrpSpPr/>
          <p:nvPr/>
        </p:nvGrpSpPr>
        <p:grpSpPr>
          <a:xfrm>
            <a:off x="7339425" y="1875628"/>
            <a:ext cx="420633" cy="419670"/>
            <a:chOff x="1492675" y="4992125"/>
            <a:chExt cx="481825" cy="481825"/>
          </a:xfrm>
        </p:grpSpPr>
        <p:sp>
          <p:nvSpPr>
            <p:cNvPr id="844" name="Google Shape;844;p5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0"/>
          <p:cNvSpPr txBox="1"/>
          <p:nvPr>
            <p:ph type="title"/>
          </p:nvPr>
        </p:nvSpPr>
        <p:spPr>
          <a:xfrm>
            <a:off x="1221200" y="2329818"/>
            <a:ext cx="20058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Visión</a:t>
            </a:r>
            <a:endParaRPr/>
          </a:p>
        </p:txBody>
      </p:sp>
      <p:sp>
        <p:nvSpPr>
          <p:cNvPr id="852" name="Google Shape;852;p60"/>
          <p:cNvSpPr txBox="1"/>
          <p:nvPr>
            <p:ph idx="1" type="subTitle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onversión de la señal analógico a digital</a:t>
            </a:r>
            <a:endParaRPr/>
          </a:p>
        </p:txBody>
      </p:sp>
      <p:sp>
        <p:nvSpPr>
          <p:cNvPr id="853" name="Google Shape;853;p60"/>
          <p:cNvSpPr txBox="1"/>
          <p:nvPr>
            <p:ph idx="2" type="subTitle"/>
          </p:nvPr>
        </p:nvSpPr>
        <p:spPr>
          <a:xfrm>
            <a:off x="5387650" y="2026250"/>
            <a:ext cx="2554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un microcontrolador</a:t>
            </a:r>
            <a:endParaRPr/>
          </a:p>
        </p:txBody>
      </p:sp>
      <p:sp>
        <p:nvSpPr>
          <p:cNvPr id="854" name="Google Shape;854;p60"/>
          <p:cNvSpPr txBox="1"/>
          <p:nvPr>
            <p:ph idx="3" type="subTitle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WiFi por módulo SIM Card</a:t>
            </a:r>
            <a:endParaRPr/>
          </a:p>
        </p:txBody>
      </p:sp>
      <p:sp>
        <p:nvSpPr>
          <p:cNvPr id="855" name="Google Shape;855;p60"/>
          <p:cNvSpPr txBox="1"/>
          <p:nvPr>
            <p:ph idx="4" type="subTitle"/>
          </p:nvPr>
        </p:nvSpPr>
        <p:spPr>
          <a:xfrm>
            <a:off x="5352950" y="3449563"/>
            <a:ext cx="23646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Reducción de costos</a:t>
            </a:r>
            <a:endParaRPr/>
          </a:p>
        </p:txBody>
      </p:sp>
      <p:sp>
        <p:nvSpPr>
          <p:cNvPr id="856" name="Google Shape;856;p6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859" name="Google Shape;859;p60"/>
          <p:cNvGrpSpPr/>
          <p:nvPr/>
        </p:nvGrpSpPr>
        <p:grpSpPr>
          <a:xfrm>
            <a:off x="4836172" y="3476207"/>
            <a:ext cx="421961" cy="379487"/>
            <a:chOff x="-62511900" y="4129100"/>
            <a:chExt cx="304050" cy="282000"/>
          </a:xfrm>
        </p:grpSpPr>
        <p:sp>
          <p:nvSpPr>
            <p:cNvPr id="860" name="Google Shape;860;p60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861" name="Google Shape;861;p60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862" name="Google Shape;862;p60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863" name="Google Shape;863;p60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864" name="Google Shape;864;p60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865" name="Google Shape;865;p60"/>
          <p:cNvGrpSpPr/>
          <p:nvPr/>
        </p:nvGrpSpPr>
        <p:grpSpPr>
          <a:xfrm>
            <a:off x="4836851" y="2022992"/>
            <a:ext cx="379495" cy="400197"/>
            <a:chOff x="-44512325" y="3176075"/>
            <a:chExt cx="300900" cy="300900"/>
          </a:xfrm>
        </p:grpSpPr>
        <p:sp>
          <p:nvSpPr>
            <p:cNvPr id="866" name="Google Shape;866;p60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0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0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60"/>
          <p:cNvGrpSpPr/>
          <p:nvPr/>
        </p:nvGrpSpPr>
        <p:grpSpPr>
          <a:xfrm>
            <a:off x="4803286" y="2742276"/>
            <a:ext cx="421927" cy="370882"/>
            <a:chOff x="-3030525" y="3973150"/>
            <a:chExt cx="293025" cy="257575"/>
          </a:xfrm>
        </p:grpSpPr>
        <p:sp>
          <p:nvSpPr>
            <p:cNvPr id="870" name="Google Shape;870;p60"/>
            <p:cNvSpPr/>
            <p:nvPr/>
          </p:nvSpPr>
          <p:spPr>
            <a:xfrm>
              <a:off x="-3029750" y="397315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0"/>
            <p:cNvSpPr/>
            <p:nvPr/>
          </p:nvSpPr>
          <p:spPr>
            <a:xfrm>
              <a:off x="-3030525" y="4059000"/>
              <a:ext cx="292225" cy="171725"/>
            </a:xfrm>
            <a:custGeom>
              <a:rect b="b" l="l" r="r" t="t"/>
              <a:pathLst>
                <a:path extrusionOk="0"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60"/>
          <p:cNvGrpSpPr/>
          <p:nvPr/>
        </p:nvGrpSpPr>
        <p:grpSpPr>
          <a:xfrm>
            <a:off x="4838354" y="1322991"/>
            <a:ext cx="425310" cy="419659"/>
            <a:chOff x="-1951475" y="3597450"/>
            <a:chExt cx="295375" cy="291450"/>
          </a:xfrm>
        </p:grpSpPr>
        <p:sp>
          <p:nvSpPr>
            <p:cNvPr id="873" name="Google Shape;873;p60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0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0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0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1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882" name="Google Shape;882;p61"/>
          <p:cNvSpPr txBox="1"/>
          <p:nvPr>
            <p:ph idx="1" type="subTitle"/>
          </p:nvPr>
        </p:nvSpPr>
        <p:spPr>
          <a:xfrm>
            <a:off x="723900" y="1098525"/>
            <a:ext cx="3694800" cy="3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[1] How Does a Strain Gauge Load Cell Work? | Load Cell Central", 800loadcel.com, 2021. [Online]. Available: https://www.800loadcel.com/load-cell-and-strain-gauge-basics.html.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[2] A. Agarwal and J. Lang, Foundations of Analog and Digital Electronic Circuits. New York: Elsevier, 2009.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[3] Wayback Machine, Web.archive.org, 2021. [Online]. Available: https://web.archive.org/web/20130612155741/http://www.ing.unlp.edu.ar/electrotecnia/procesos/apuntes/Strain_Gages_1.pdf.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[4] Electronics Tutorials, 2021. [Online]. Available: https://www.electronics-tutorials.ws/blog/wheatstone-bridge.html.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[5] ¿Qué es el GLP? – GASNOVA, Gasnova.co, 2021. [Online]. Available: http://www.gasnova.co/sobre-el-glp/que-es-el-glp/.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[6] Ocw.mit.edu, 2021. [Online]. Available: https://ocw.mit.edu/courses/electrical-engineering-and-computer-science/6-071j-introduction-to-electronics-signals-and-measurement-spring-2006/lecture-notes/22_op_amps1.pdf.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[7] How HC-SR04 Ultrasonic Sensor Works &amp; How to Interface It With Arduino, Last Minute Engineers, 2021. [Online]. Available: https://lastminuteengineers.com/arduino-sr04-ultrasonic-sensor-tutorial/. [Accessed: 01- Jun- 2021].</a:t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[8] HC-SR04 Sensor Datasheet pdf - Ultrasonic Sensor. Equivalent, Catalog, Datasheetspdf.com, 2021. [Online]. Available: https://datasheetspdf.com/pdf/13801036/ETC/HC-SR04/1. [Accessed: 04-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[9] Stcmicro.com, 2021. [Online]. Available: http://www.stcmicro.com/datasheet/STC15F2K60S2-en.pdf. [Accessed: 01- Jun- 2021].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Char char="●"/>
            </a:pPr>
            <a:r>
              <a:rPr lang="en" sz="600"/>
              <a:t>[10] St.com, 2021. [Online]. Available: https://www.st.com/resource/en/datasheet/tl074.pdf. [Accessed: 01- Jun- 2021].</a:t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83" name="Google Shape;883;p61"/>
          <p:cNvSpPr txBox="1"/>
          <p:nvPr/>
        </p:nvSpPr>
        <p:spPr>
          <a:xfrm>
            <a:off x="4418700" y="1017725"/>
            <a:ext cx="3643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[11] Ti.com, 2021. [Online]. Available: https://www.ti.com/lit/ds/symlink/mc1488.pdf?ts=1622688690573&amp;ref_url=https%253A%252F%252Fwww.ti.com%252Fproduct%252FMC1488. [Accessed: 04- Jun- 2021].</a:t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[12] Consumo del GLP en Colombia alcanzó máximo histórico en septiembre, Semana.com Últimas Noticias de Colombia y el Mundo, 2021. [Online]. Available: https://www.semana.com/economia/articulo/cuanto-glp-se-consume-en-colombia/305618/#:~:text=Es%20así%20como%20en%20Colombia,decir%2C%2012%20millones%20de%20personas. [Accessed: 01- Jun- 2021].</a:t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[13] Ultrasonics | physics, Encyclopedia Britannica, 2021. [Online]. Available: https://www.britannica.com/science/ultrasonics. [Accessed: 01- Jun- 2021].</a:t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[14] UNIT Electronics. "Modulo Gprs Gsm Sim800L Con Antena - UNIT Electronics". UNIT Electronics. https://uelectronics.com/producto/sim800l-modulo-gprs-gsm-sim800-con-antena/ (accedido el 18 de noviembre de 2021).</a:t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[15] Naylamp Mechatronics. "Módulo HX711 Transmisor de celda de carga". Naylamp Mechatronics - Perú. https://naylampmechatronics.com/fuerza-peso/147-modulo-hx711-transmisor-de-celda-de-carga.html (accedido el 18 de noviembre de 2021).</a:t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Raleway"/>
              <a:buChar char="●"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[16] L. d. V. Hernández. "ESP8266 todo lo que necesitas saber del módulo WiFi para Arduino". Programar fácil con Arduino. https://programarfacil.com/podcast/esp8266-wifi-coste-arduino/ (accedido el 18 de noviembre de 2021).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2"/>
          <p:cNvSpPr txBox="1"/>
          <p:nvPr>
            <p:ph type="title"/>
          </p:nvPr>
        </p:nvSpPr>
        <p:spPr>
          <a:xfrm>
            <a:off x="1055300" y="1636400"/>
            <a:ext cx="59403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/>
              <a:t>¡</a:t>
            </a:r>
            <a:r>
              <a:rPr lang="en" sz="10600"/>
              <a:t>Gracias!</a:t>
            </a:r>
            <a:endParaRPr sz="10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1"/>
          <p:cNvSpPr/>
          <p:nvPr/>
        </p:nvSpPr>
        <p:spPr>
          <a:xfrm>
            <a:off x="42375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>
            <a:off x="69426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5713425" y="3147550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2692300" y="3127200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1"/>
          <p:cNvSpPr/>
          <p:nvPr/>
        </p:nvSpPr>
        <p:spPr>
          <a:xfrm>
            <a:off x="153235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</a:t>
            </a:r>
            <a:endParaRPr/>
          </a:p>
        </p:txBody>
      </p:sp>
      <p:sp>
        <p:nvSpPr>
          <p:cNvPr id="547" name="Google Shape;547;p41"/>
          <p:cNvSpPr txBox="1"/>
          <p:nvPr>
            <p:ph idx="2" type="subTitle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sp>
        <p:nvSpPr>
          <p:cNvPr id="548" name="Google Shape;548;p41"/>
          <p:cNvSpPr txBox="1"/>
          <p:nvPr>
            <p:ph idx="6" type="subTitle"/>
          </p:nvPr>
        </p:nvSpPr>
        <p:spPr>
          <a:xfrm>
            <a:off x="3361350" y="1963006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Requerimientos del sistema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1"/>
          <p:cNvSpPr txBox="1"/>
          <p:nvPr>
            <p:ph idx="8" type="subTitle"/>
          </p:nvPr>
        </p:nvSpPr>
        <p:spPr>
          <a:xfrm>
            <a:off x="6066450" y="196301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Especificaciones funcionales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1"/>
          <p:cNvSpPr txBox="1"/>
          <p:nvPr>
            <p:ph idx="13" type="subTitle"/>
          </p:nvPr>
        </p:nvSpPr>
        <p:spPr>
          <a:xfrm>
            <a:off x="1816150" y="38893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Solución final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1"/>
          <p:cNvSpPr txBox="1"/>
          <p:nvPr>
            <p:ph idx="15" type="subTitle"/>
          </p:nvPr>
        </p:nvSpPr>
        <p:spPr>
          <a:xfrm>
            <a:off x="4837275" y="3899036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552" name="Google Shape;552;p41"/>
          <p:cNvSpPr txBox="1"/>
          <p:nvPr>
            <p:ph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3" name="Google Shape;553;p41"/>
          <p:cNvSpPr txBox="1"/>
          <p:nvPr>
            <p:ph idx="17" type="title"/>
          </p:nvPr>
        </p:nvSpPr>
        <p:spPr>
          <a:xfrm>
            <a:off x="2692200" y="3127200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54" name="Google Shape;554;p41"/>
          <p:cNvSpPr txBox="1"/>
          <p:nvPr>
            <p:ph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5" name="Google Shape;555;p41"/>
          <p:cNvSpPr txBox="1"/>
          <p:nvPr>
            <p:ph idx="19" type="title"/>
          </p:nvPr>
        </p:nvSpPr>
        <p:spPr>
          <a:xfrm>
            <a:off x="5713425" y="3147550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56" name="Google Shape;556;p41"/>
          <p:cNvSpPr txBox="1"/>
          <p:nvPr>
            <p:ph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7" name="Google Shape;557;p41"/>
          <p:cNvSpPr/>
          <p:nvPr/>
        </p:nvSpPr>
        <p:spPr>
          <a:xfrm>
            <a:off x="2161375" y="11892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1"/>
          <p:cNvSpPr/>
          <p:nvPr/>
        </p:nvSpPr>
        <p:spPr>
          <a:xfrm rot="2506023">
            <a:off x="5558218" y="3162263"/>
            <a:ext cx="170284" cy="170284"/>
          </a:xfrm>
          <a:custGeom>
            <a:rect b="b" l="l" r="r" t="t"/>
            <a:pathLst>
              <a:path extrusionOk="0" h="3861" w="3861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2"/>
          <p:cNvSpPr txBox="1"/>
          <p:nvPr>
            <p:ph type="title"/>
          </p:nvPr>
        </p:nvSpPr>
        <p:spPr>
          <a:xfrm>
            <a:off x="3141900" y="1955400"/>
            <a:ext cx="380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Cronograma</a:t>
            </a:r>
            <a:endParaRPr sz="4700"/>
          </a:p>
        </p:txBody>
      </p:sp>
      <p:sp>
        <p:nvSpPr>
          <p:cNvPr id="564" name="Google Shape;564;p42"/>
          <p:cNvSpPr txBox="1"/>
          <p:nvPr>
            <p:ph idx="2" type="title"/>
          </p:nvPr>
        </p:nvSpPr>
        <p:spPr>
          <a:xfrm>
            <a:off x="2201688" y="1955400"/>
            <a:ext cx="9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65" name="Google Shape;565;p42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566" name="Google Shape;566;p42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42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579" name="Google Shape;579;p42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2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3"/>
          <p:cNvSpPr/>
          <p:nvPr/>
        </p:nvSpPr>
        <p:spPr>
          <a:xfrm>
            <a:off x="4774250" y="3947450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3"/>
          <p:cNvSpPr/>
          <p:nvPr/>
        </p:nvSpPr>
        <p:spPr>
          <a:xfrm>
            <a:off x="4919275" y="4092475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3"/>
          <p:cNvSpPr/>
          <p:nvPr/>
        </p:nvSpPr>
        <p:spPr>
          <a:xfrm>
            <a:off x="8179575" y="1202475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3"/>
          <p:cNvSpPr/>
          <p:nvPr/>
        </p:nvSpPr>
        <p:spPr>
          <a:xfrm>
            <a:off x="8748800" y="1909800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50" y="358038"/>
            <a:ext cx="8280102" cy="4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4"/>
          <p:cNvSpPr txBox="1"/>
          <p:nvPr>
            <p:ph type="title"/>
          </p:nvPr>
        </p:nvSpPr>
        <p:spPr>
          <a:xfrm>
            <a:off x="3037500" y="1955400"/>
            <a:ext cx="4131000" cy="14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50"/>
              <a:t>Requerimientos del sistema </a:t>
            </a:r>
            <a:endParaRPr sz="4150"/>
          </a:p>
        </p:txBody>
      </p:sp>
      <p:sp>
        <p:nvSpPr>
          <p:cNvPr id="599" name="Google Shape;599;p44"/>
          <p:cNvSpPr txBox="1"/>
          <p:nvPr>
            <p:ph idx="2" type="title"/>
          </p:nvPr>
        </p:nvSpPr>
        <p:spPr>
          <a:xfrm>
            <a:off x="2049301" y="1955400"/>
            <a:ext cx="98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02</a:t>
            </a:r>
            <a:endParaRPr sz="4500"/>
          </a:p>
        </p:txBody>
      </p:sp>
      <p:grpSp>
        <p:nvGrpSpPr>
          <p:cNvPr id="600" name="Google Shape;600;p44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601" name="Google Shape;601;p44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44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614" name="Google Shape;614;p44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300" y="152400"/>
            <a:ext cx="70853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 txBox="1"/>
          <p:nvPr>
            <p:ph type="title"/>
          </p:nvPr>
        </p:nvSpPr>
        <p:spPr>
          <a:xfrm>
            <a:off x="2459625" y="1925825"/>
            <a:ext cx="5393400" cy="14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Especificaciones funcionales</a:t>
            </a:r>
            <a:endParaRPr sz="4400"/>
          </a:p>
        </p:txBody>
      </p:sp>
      <p:sp>
        <p:nvSpPr>
          <p:cNvPr id="630" name="Google Shape;630;p46"/>
          <p:cNvSpPr txBox="1"/>
          <p:nvPr>
            <p:ph idx="2" type="title"/>
          </p:nvPr>
        </p:nvSpPr>
        <p:spPr>
          <a:xfrm>
            <a:off x="1486001" y="1925825"/>
            <a:ext cx="101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03</a:t>
            </a:r>
            <a:endParaRPr sz="4200"/>
          </a:p>
        </p:txBody>
      </p:sp>
      <p:grpSp>
        <p:nvGrpSpPr>
          <p:cNvPr id="631" name="Google Shape;631;p46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632" name="Google Shape;632;p46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46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645" name="Google Shape;645;p46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/>
          <p:nvPr>
            <p:ph idx="4" type="subTitle"/>
          </p:nvPr>
        </p:nvSpPr>
        <p:spPr>
          <a:xfrm>
            <a:off x="882652" y="2411775"/>
            <a:ext cx="2830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Ubicación del sensor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7"/>
          <p:cNvSpPr txBox="1"/>
          <p:nvPr>
            <p:ph idx="5" type="subTitle"/>
          </p:nvPr>
        </p:nvSpPr>
        <p:spPr>
          <a:xfrm>
            <a:off x="4748975" y="1120600"/>
            <a:ext cx="31662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Alcance de envío de información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7"/>
          <p:cNvSpPr txBox="1"/>
          <p:nvPr>
            <p:ph idx="6" type="subTitle"/>
          </p:nvPr>
        </p:nvSpPr>
        <p:spPr>
          <a:xfrm>
            <a:off x="1087388" y="1160838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Tipo de sensor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 txBox="1"/>
          <p:nvPr>
            <p:ph idx="8" type="subTitle"/>
          </p:nvPr>
        </p:nvSpPr>
        <p:spPr>
          <a:xfrm>
            <a:off x="4351175" y="1806038"/>
            <a:ext cx="3961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Tipo de módulo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Obtención de la variable y envío de datos</a:t>
            </a:r>
            <a:endParaRPr/>
          </a:p>
        </p:txBody>
      </p:sp>
      <p:sp>
        <p:nvSpPr>
          <p:cNvPr id="660" name="Google Shape;660;p47"/>
          <p:cNvSpPr txBox="1"/>
          <p:nvPr>
            <p:ph idx="6" type="subTitle"/>
          </p:nvPr>
        </p:nvSpPr>
        <p:spPr>
          <a:xfrm>
            <a:off x="544409" y="1651563"/>
            <a:ext cx="3507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Complejidad para obtener la medida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7"/>
          <p:cNvSpPr txBox="1"/>
          <p:nvPr>
            <p:ph idx="6" type="subTitle"/>
          </p:nvPr>
        </p:nvSpPr>
        <p:spPr>
          <a:xfrm>
            <a:off x="4788278" y="2491475"/>
            <a:ext cx="3087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Accesibilidad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975" y="2919575"/>
            <a:ext cx="1973101" cy="197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550" y="3094475"/>
            <a:ext cx="2421301" cy="17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